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2.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85.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107.xml" ContentType="application/vnd.openxmlformats-officedocument.presentationml.notesSlide+xml"/>
  <Override PartName="/ppt/notesSlides/notesSlide22.xml" ContentType="application/vnd.openxmlformats-officedocument.presentationml.notesSlide+xml"/>
  <Override PartName="/ppt/notesSlides/notesSlide41.xml" ContentType="application/vnd.openxmlformats-officedocument.presentationml.notesSlide+xml"/>
  <Override PartName="/ppt/notesSlides/notesSlide98.xml" ContentType="application/vnd.openxmlformats-officedocument.presentationml.notesSlide+xml"/>
  <Override PartName="/ppt/notesSlides/notesSlide49.xml" ContentType="application/vnd.openxmlformats-officedocument.presentationml.notesSlide+xml"/>
  <Override PartName="/ppt/notesSlides/notesSlide79.xml" ContentType="application/vnd.openxmlformats-officedocument.presentationml.notesSlide+xml"/>
  <Override PartName="/ppt/notesSlides/notesSlide50.xml" ContentType="application/vnd.openxmlformats-officedocument.presentationml.notesSlide+xml"/>
  <Override PartName="/ppt/notesSlides/notesSlide109.xml" ContentType="application/vnd.openxmlformats-officedocument.presentationml.notesSlide+xml"/>
  <Override PartName="/ppt/notesSlides/notesSlide42.xml" ContentType="application/vnd.openxmlformats-officedocument.presentationml.notesSlide+xml"/>
  <Override PartName="/ppt/notesSlides/notesSlide67.xml" ContentType="application/vnd.openxmlformats-officedocument.presentationml.notesSlide+xml"/>
  <Override PartName="/ppt/notesSlides/notesSlide26.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88.xml" ContentType="application/vnd.openxmlformats-officedocument.presentationml.notesSlide+xml"/>
  <Override PartName="/ppt/notesSlides/notesSlide103.xml" ContentType="application/vnd.openxmlformats-officedocument.presentationml.notesSlide+xml"/>
  <Override PartName="/ppt/notesSlides/notesSlide76.xml" ContentType="application/vnd.openxmlformats-officedocument.presentationml.notesSlide+xml"/>
  <Override PartName="/ppt/notesSlides/notesSlide116.xml" ContentType="application/vnd.openxmlformats-officedocument.presentationml.notesSlide+xml"/>
  <Override PartName="/ppt/notesSlides/notesSlide81.xml" ContentType="application/vnd.openxmlformats-officedocument.presentationml.notesSlide+xml"/>
  <Override PartName="/ppt/notesSlides/notesSlide95.xml" ContentType="application/vnd.openxmlformats-officedocument.presentationml.notesSlide+xml"/>
  <Override PartName="/ppt/notesSlides/notesSlide108.xml" ContentType="application/vnd.openxmlformats-officedocument.presentationml.notesSlide+xml"/>
  <Override PartName="/ppt/notesSlides/notesSlide18.xml" ContentType="application/vnd.openxmlformats-officedocument.presentationml.notesSlide+xml"/>
  <Override PartName="/ppt/notesSlides/notesSlide68.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24.xml" ContentType="application/vnd.openxmlformats-officedocument.presentationml.notesSlide+xml"/>
  <Override PartName="/ppt/notesSlides/notesSlide92.xml" ContentType="application/vnd.openxmlformats-officedocument.presentationml.notesSlide+xml"/>
  <Override PartName="/ppt/notesSlides/notesSlide25.xml" ContentType="application/vnd.openxmlformats-officedocument.presentationml.notesSlide+xml"/>
  <Override PartName="/ppt/notesSlides/notesSlide115.xml" ContentType="application/vnd.openxmlformats-officedocument.presentationml.notesSlide+xml"/>
  <Override PartName="/ppt/notesSlides/notesSlide106.xml" ContentType="application/vnd.openxmlformats-officedocument.presentationml.notesSlide+xml"/>
  <Override PartName="/ppt/notesSlides/notesSlide37.xml" ContentType="application/vnd.openxmlformats-officedocument.presentationml.notesSlide+xml"/>
  <Override PartName="/ppt/notesSlides/notesSlide83.xml" ContentType="application/vnd.openxmlformats-officedocument.presentationml.notesSlide+xml"/>
  <Override PartName="/ppt/notesSlides/notesSlide31.xml" ContentType="application/vnd.openxmlformats-officedocument.presentationml.notesSlide+xml"/>
  <Override PartName="/ppt/notesSlides/notesSlide121.xml" ContentType="application/vnd.openxmlformats-officedocument.presentationml.notesSlide+xml"/>
  <Override PartName="/ppt/notesSlides/notesSlide61.xml" ContentType="application/vnd.openxmlformats-officedocument.presentationml.notesSlide+xml"/>
  <Override PartName="/ppt/notesSlides/notesSlide75.xml" ContentType="application/vnd.openxmlformats-officedocument.presentationml.notesSlide+xml"/>
  <Override PartName="/ppt/notesSlides/notesSlide16.xml" ContentType="application/vnd.openxmlformats-officedocument.presentationml.notesSlide+xml"/>
  <Override PartName="/ppt/notesSlides/notesSlide82.xml" ContentType="application/vnd.openxmlformats-officedocument.presentationml.notesSlide+xml"/>
  <Override PartName="/ppt/notesSlides/notesSlide28.xml" ContentType="application/vnd.openxmlformats-officedocument.presentationml.notesSlide+xml"/>
  <Override PartName="/ppt/notesSlides/notesSlide45.xml" ContentType="application/vnd.openxmlformats-officedocument.presentationml.notesSlide+xml"/>
  <Override PartName="/ppt/notesSlides/notesSlide89.xml" ContentType="application/vnd.openxmlformats-officedocument.presentationml.notesSlide+xml"/>
  <Override PartName="/ppt/notesSlides/notesSlide55.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100.xml" ContentType="application/vnd.openxmlformats-officedocument.presentationml.notesSlide+xml"/>
  <Override PartName="/ppt/notesSlides/notesSlide19.xml" ContentType="application/vnd.openxmlformats-officedocument.presentationml.notesSlide+xml"/>
  <Override PartName="/ppt/notesSlides/notesSlide73.xml" ContentType="application/vnd.openxmlformats-officedocument.presentationml.notesSlide+xml"/>
  <Override PartName="/ppt/notesSlides/notesSlide84.xml" ContentType="application/vnd.openxmlformats-officedocument.presentationml.notesSlide+xml"/>
  <Override PartName="/ppt/notesSlides/notesSlide70.xml" ContentType="application/vnd.openxmlformats-officedocument.presentationml.notesSlide+xml"/>
  <Override PartName="/ppt/notesSlides/notesSlide74.xml" ContentType="application/vnd.openxmlformats-officedocument.presentationml.notesSlide+xml"/>
  <Override PartName="/ppt/notesSlides/notesSlide36.xml" ContentType="application/vnd.openxmlformats-officedocument.presentationml.notesSlide+xml"/>
  <Override PartName="/ppt/notesSlides/notesSlide93.xml" ContentType="application/vnd.openxmlformats-officedocument.presentationml.notesSlide+xml"/>
  <Override PartName="/ppt/notesSlides/notesSlide4.xml" ContentType="application/vnd.openxmlformats-officedocument.presentationml.notesSlide+xml"/>
  <Override PartName="/ppt/notesSlides/notesSlide97.xml" ContentType="application/vnd.openxmlformats-officedocument.presentationml.notesSlide+xml"/>
  <Override PartName="/ppt/notesSlides/notesSlide5.xml" ContentType="application/vnd.openxmlformats-officedocument.presentationml.notesSlide+xml"/>
  <Override PartName="/ppt/notesSlides/notesSlide86.xml" ContentType="application/vnd.openxmlformats-officedocument.presentationml.notesSlide+xml"/>
  <Override PartName="/ppt/notesSlides/notesSlide99.xml" ContentType="application/vnd.openxmlformats-officedocument.presentationml.notesSlide+xml"/>
  <Override PartName="/ppt/notesSlides/notesSlide90.xml" ContentType="application/vnd.openxmlformats-officedocument.presentationml.notesSlide+xml"/>
  <Override PartName="/ppt/notesSlides/notesSlide104.xml" ContentType="application/vnd.openxmlformats-officedocument.presentationml.notesSlide+xml"/>
  <Override PartName="/ppt/notesSlides/notesSlide54.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77.xml" ContentType="application/vnd.openxmlformats-officedocument.presentationml.notesSlide+xml"/>
  <Override PartName="/ppt/notesSlides/notesSlide101.xml" ContentType="application/vnd.openxmlformats-officedocument.presentationml.notesSlide+xml"/>
  <Override PartName="/ppt/notesSlides/notesSlide13.xml" ContentType="application/vnd.openxmlformats-officedocument.presentationml.notesSlide+xml"/>
  <Override PartName="/ppt/notesSlides/notesSlide87.xml" ContentType="application/vnd.openxmlformats-officedocument.presentationml.notesSlide+xml"/>
  <Override PartName="/ppt/notesSlides/notesSlide27.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94.xml" ContentType="application/vnd.openxmlformats-officedocument.presentationml.notesSlide+xml"/>
  <Override PartName="/ppt/notesSlides/notesSlide120.xml" ContentType="application/vnd.openxmlformats-officedocument.presentationml.notesSlide+xml"/>
  <Override PartName="/ppt/notesSlides/notesSlide40.xml" ContentType="application/vnd.openxmlformats-officedocument.presentationml.notesSlide+xml"/>
  <Override PartName="/ppt/notesSlides/notesSlide1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102.xml" ContentType="application/vnd.openxmlformats-officedocument.presentationml.notesSlide+xml"/>
  <Override PartName="/ppt/notesSlides/notesSlide118.xml" ContentType="application/vnd.openxmlformats-officedocument.presentationml.notesSlide+xml"/>
  <Override PartName="/ppt/notesSlides/notesSlide56.xml" ContentType="application/vnd.openxmlformats-officedocument.presentationml.notesSlide+xml"/>
  <Override PartName="/ppt/notesSlides/notesSlide80.xml" ContentType="application/vnd.openxmlformats-officedocument.presentationml.notesSlide+xml"/>
  <Override PartName="/ppt/notesSlides/notesSlide78.xml" ContentType="application/vnd.openxmlformats-officedocument.presentationml.notesSlide+xml"/>
  <Override PartName="/ppt/notesSlides/notesSlide69.xml" ContentType="application/vnd.openxmlformats-officedocument.presentationml.notesSlide+xml"/>
  <Override PartName="/ppt/notesSlides/notesSlide113.xml" ContentType="application/vnd.openxmlformats-officedocument.presentationml.notesSlide+xml"/>
  <Override PartName="/ppt/notesSlides/notesSlide112.xml" ContentType="application/vnd.openxmlformats-officedocument.presentationml.notesSlide+xml"/>
  <Override PartName="/ppt/notesSlides/notesSlide20.xml" ContentType="application/vnd.openxmlformats-officedocument.presentationml.notesSlide+xml"/>
  <Override PartName="/ppt/notesSlides/notesSlide65.xml" ContentType="application/vnd.openxmlformats-officedocument.presentationml.notesSlide+xml"/>
  <Override PartName="/ppt/notesSlides/notesSlide62.xml" ContentType="application/vnd.openxmlformats-officedocument.presentationml.notesSlide+xml"/>
  <Override PartName="/ppt/notesSlides/notesSlide17.xml" ContentType="application/vnd.openxmlformats-officedocument.presentationml.notesSlide+xml"/>
  <Override PartName="/ppt/notesSlides/notesSlide47.xml" ContentType="application/vnd.openxmlformats-officedocument.presentationml.notesSlide+xml"/>
  <Override PartName="/ppt/notesSlides/notesSlide14.xml" ContentType="application/vnd.openxmlformats-officedocument.presentationml.notesSlide+xml"/>
  <Override PartName="/ppt/notesSlides/notesSlide96.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111.xml" ContentType="application/vnd.openxmlformats-officedocument.presentationml.notesSlide+xml"/>
  <Override PartName="/ppt/notesSlides/notesSlide114.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117.xml" ContentType="application/vnd.openxmlformats-officedocument.presentationml.notesSlide+xml"/>
  <Override PartName="/ppt/notesSlides/notesSlide52.xml" ContentType="application/vnd.openxmlformats-officedocument.presentationml.notesSlide+xml"/>
  <Override PartName="/ppt/notesSlides/notesSlide3.xml" ContentType="application/vnd.openxmlformats-officedocument.presentationml.notesSlide+xml"/>
  <Override PartName="/ppt/notesSlides/notesSlide91.xml" ContentType="application/vnd.openxmlformats-officedocument.presentationml.notesSlide+xml"/>
  <Override PartName="/ppt/notesSlides/notesSlide122.xml" ContentType="application/vnd.openxmlformats-officedocument.presentationml.notesSlide+xml"/>
  <Override PartName="/ppt/notesSlides/notesSlide110.xml" ContentType="application/vnd.openxmlformats-officedocument.presentationml.notesSlide+xml"/>
  <Override PartName="/ppt/notesSlides/notesSlide6.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66.xml" ContentType="application/vnd.openxmlformats-officedocument.presentationml.notesSlide+xml"/>
  <Override PartName="/ppt/notesSlides/notesSlide119.xml" ContentType="application/vnd.openxmlformats-officedocument.presentationml.notesSlide+xml"/>
  <Override PartName="/ppt/notesSlides/notesSlide44.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105.xml" ContentType="application/vnd.openxmlformats-officedocument.presentationml.notesSlide+xml"/>
  <Override PartName="/ppt/notesSlides/notesSlide21.xml" ContentType="application/vnd.openxmlformats-officedocument.presentationml.notesSlide+xml"/>
  <Override PartName="/ppt/notesSlides/notesSlide51.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s/slide121.xml" ContentType="application/vnd.openxmlformats-officedocument.presentationml.slide+xml"/>
  <Override PartName="/ppt/slides/slide70.xml" ContentType="application/vnd.openxmlformats-officedocument.presentationml.slide+xml"/>
  <Override PartName="/ppt/slides/slide112.xml" ContentType="application/vnd.openxmlformats-officedocument.presentationml.slide+xml"/>
  <Override PartName="/ppt/slides/slide47.xml" ContentType="application/vnd.openxmlformats-officedocument.presentationml.slide+xml"/>
  <Override PartName="/ppt/slides/slide94.xml" ContentType="application/vnd.openxmlformats-officedocument.presentationml.slide+xml"/>
  <Override PartName="/ppt/slides/slide77.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90.xml" ContentType="application/vnd.openxmlformats-officedocument.presentationml.slide+xml"/>
  <Override PartName="/ppt/slides/slide56.xml" ContentType="application/vnd.openxmlformats-officedocument.presentationml.slide+xml"/>
  <Override PartName="/ppt/slides/slide97.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53.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39.xml" ContentType="application/vnd.openxmlformats-officedocument.presentationml.slide+xml"/>
  <Override PartName="/ppt/slides/slide105.xml" ContentType="application/vnd.openxmlformats-officedocument.presentationml.slide+xml"/>
  <Override PartName="/ppt/slides/slide9.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118.xml" ContentType="application/vnd.openxmlformats-officedocument.presentationml.slide+xml"/>
  <Override PartName="/ppt/slides/slide62.xml" ContentType="application/vnd.openxmlformats-officedocument.presentationml.slide+xml"/>
  <Override PartName="/ppt/slides/slide91.xml" ContentType="application/vnd.openxmlformats-officedocument.presentationml.slide+xml"/>
  <Override PartName="/ppt/slides/slide95.xml" ContentType="application/vnd.openxmlformats-officedocument.presentationml.slide+xml"/>
  <Override PartName="/ppt/slides/slide65.xml" ContentType="application/vnd.openxmlformats-officedocument.presentationml.slide+xml"/>
  <Override PartName="/ppt/slides/slide69.xml" ContentType="application/vnd.openxmlformats-officedocument.presentationml.slide+xml"/>
  <Override PartName="/ppt/slides/slide122.xml" ContentType="application/vnd.openxmlformats-officedocument.presentationml.slide+xml"/>
  <Override PartName="/ppt/slides/slide111.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116.xml" ContentType="application/vnd.openxmlformats-officedocument.presentationml.slide+xml"/>
  <Override PartName="/ppt/slides/slide93.xml" ContentType="application/vnd.openxmlformats-officedocument.presentationml.slide+xml"/>
  <Override PartName="/ppt/slides/slide106.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81.xml" ContentType="application/vnd.openxmlformats-officedocument.presentationml.slide+xml"/>
  <Override PartName="/ppt/slides/slide88.xml" ContentType="application/vnd.openxmlformats-officedocument.presentationml.slide+xml"/>
  <Override PartName="/ppt/slides/slide11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64.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17.xml" ContentType="application/vnd.openxmlformats-officedocument.presentationml.slide+xml"/>
  <Override PartName="/ppt/slides/slide114.xml" ContentType="application/vnd.openxmlformats-officedocument.presentationml.slide+xml"/>
  <Override PartName="/ppt/slides/slide110.xml" ContentType="application/vnd.openxmlformats-officedocument.presentationml.slide+xml"/>
  <Override PartName="/ppt/slides/slide15.xml" ContentType="application/vnd.openxmlformats-officedocument.presentationml.slide+xml"/>
  <Override PartName="/ppt/slides/slide107.xml" ContentType="application/vnd.openxmlformats-officedocument.presentationml.slide+xml"/>
  <Override PartName="/ppt/slides/slide59.xml" ContentType="application/vnd.openxmlformats-officedocument.presentationml.slide+xml"/>
  <Override PartName="/ppt/slides/slide76.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55.xml" ContentType="application/vnd.openxmlformats-officedocument.presentationml.slide+xml"/>
  <Override PartName="/ppt/slides/slide63.xml" ContentType="application/vnd.openxmlformats-officedocument.presentationml.slide+xml"/>
  <Override PartName="/ppt/slides/slide37.xml" ContentType="application/vnd.openxmlformats-officedocument.presentationml.slide+xml"/>
  <Override PartName="/ppt/slides/slide92.xml" ContentType="application/vnd.openxmlformats-officedocument.presentationml.slide+xml"/>
  <Override PartName="/ppt/slides/slide115.xml" ContentType="application/vnd.openxmlformats-officedocument.presentationml.slide+xml"/>
  <Override PartName="/ppt/slides/slide103.xml" ContentType="application/vnd.openxmlformats-officedocument.presentationml.slide+xml"/>
  <Override PartName="/ppt/slides/slide45.xml" ContentType="application/vnd.openxmlformats-officedocument.presentationml.slide+xml"/>
  <Override PartName="/ppt/slides/slide120.xml" ContentType="application/vnd.openxmlformats-officedocument.presentationml.slide+xml"/>
  <Override PartName="/ppt/slides/slide6.xml" ContentType="application/vnd.openxmlformats-officedocument.presentationml.slide+xml"/>
  <Override PartName="/ppt/slides/slide36.xml" ContentType="application/vnd.openxmlformats-officedocument.presentationml.slide+xml"/>
  <Override PartName="/ppt/slides/slide109.xml" ContentType="application/vnd.openxmlformats-officedocument.presentationml.slide+xml"/>
  <Override PartName="/ppt/slides/slide96.xml" ContentType="application/vnd.openxmlformats-officedocument.presentationml.slide+xml"/>
  <Override PartName="/ppt/slides/slide24.xml" ContentType="application/vnd.openxmlformats-officedocument.presentationml.slide+xml"/>
  <Override PartName="/ppt/slides/slide104.xml" ContentType="application/vnd.openxmlformats-officedocument.presentationml.slide+xml"/>
  <Override PartName="/ppt/slides/slide68.xml" ContentType="application/vnd.openxmlformats-officedocument.presentationml.slide+xml"/>
  <Override PartName="/ppt/slides/slide85.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78.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98.xml" ContentType="application/vnd.openxmlformats-officedocument.presentationml.slide+xml"/>
  <Override PartName="/ppt/slides/slide18.xml" ContentType="application/vnd.openxmlformats-officedocument.presentationml.slide+xml"/>
  <Override PartName="/ppt/slides/slide79.xml" ContentType="application/vnd.openxmlformats-officedocument.presentationml.slide+xml"/>
  <Override PartName="/ppt/slides/slide58.xml" ContentType="application/vnd.openxmlformats-officedocument.presentationml.slide+xml"/>
  <Override PartName="/ppt/slides/slide89.xml" ContentType="application/vnd.openxmlformats-officedocument.presentationml.slide+xml"/>
  <Override PartName="/ppt/slides/slide30.xml" ContentType="application/vnd.openxmlformats-officedocument.presentationml.slide+xml"/>
  <Override PartName="/ppt/slides/slide123.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108.xml" ContentType="application/vnd.openxmlformats-officedocument.presentationml.slide+xml"/>
  <Override PartName="/ppt/slides/slide75.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67.xml" ContentType="application/vnd.openxmlformats-officedocument.presentationml.slide+xml"/>
  <Override PartName="/ppt/slides/slide3.xml" ContentType="application/vnd.openxmlformats-officedocument.presentationml.slide+xml"/>
  <Override PartName="/ppt/slides/slide54.xml" ContentType="application/vnd.openxmlformats-officedocument.presentationml.slide+xml"/>
  <Override PartName="/ppt/slides/slide87.xml" ContentType="application/vnd.openxmlformats-officedocument.presentationml.slide+xml"/>
  <Override PartName="/ppt/slides/slide119.xml" ContentType="application/vnd.openxmlformats-officedocument.presentationml.slide+xml"/>
  <Override PartName="/ppt/slides/slide23.xml" ContentType="application/vnd.openxmlformats-officedocument.presentationml.slide+xml"/>
  <Override PartName="/ppt/slides/slide86.xml" ContentType="application/vnd.openxmlformats-officedocument.presentationml.slide+xml"/>
  <Override PartName="/ppt/slides/slide6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43.xml" ContentType="application/vnd.openxmlformats-officedocument.presentationml.slide+xml"/>
  <Override PartName="/ppt/slides/slide38.xml" ContentType="application/vnd.openxmlformats-officedocument.presentationml.slide+xml"/>
  <Override PartName="/ppt/slides/slide84.xml" ContentType="application/vnd.openxmlformats-officedocument.presentationml.slide+xml"/>
  <Override PartName="/ppt/slides/slide99.xml" ContentType="application/vnd.openxmlformats-officedocument.presentationml.slide+xml"/>
  <Override PartName="/ppt/slides/slide101.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100.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41.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3.xml" Type="http://schemas.openxmlformats.org/officeDocument/2006/relationships/slide" Id="rId39"/><Relationship Target="slides/slide32.xml" Type="http://schemas.openxmlformats.org/officeDocument/2006/relationships/slide" Id="rId38"/><Relationship Target="slides/slide31.xml" Type="http://schemas.openxmlformats.org/officeDocument/2006/relationships/slide" Id="rId37"/><Relationship Target="slides/slide30.xml" Type="http://schemas.openxmlformats.org/officeDocument/2006/relationships/slide" Id="rId36"/><Relationship Target="slides/slide24.xml" Type="http://schemas.openxmlformats.org/officeDocument/2006/relationships/slide" Id="rId30"/><Relationship Target="slides/slide25.xml" Type="http://schemas.openxmlformats.org/officeDocument/2006/relationships/slide" Id="rId31"/><Relationship Target="slides/slide28.xml" Type="http://schemas.openxmlformats.org/officeDocument/2006/relationships/slide" Id="rId34"/><Relationship Target="slides/slide29.xml" Type="http://schemas.openxmlformats.org/officeDocument/2006/relationships/slide" Id="rId35"/><Relationship Target="slides/slide26.xml" Type="http://schemas.openxmlformats.org/officeDocument/2006/relationships/slide" Id="rId32"/><Relationship Target="slides/slide27.xml" Type="http://schemas.openxmlformats.org/officeDocument/2006/relationships/slide" Id="rId33"/><Relationship Target="slides/slide42.xml" Type="http://schemas.openxmlformats.org/officeDocument/2006/relationships/slide" Id="rId48"/><Relationship Target="slides/slide41.xml" Type="http://schemas.openxmlformats.org/officeDocument/2006/relationships/slide" Id="rId47"/><Relationship Target="slides/slide43.xml" Type="http://schemas.openxmlformats.org/officeDocument/2006/relationships/slide" Id="rId49"/><Relationship Target="presProps.xml" Type="http://schemas.openxmlformats.org/officeDocument/2006/relationships/presProps" Id="rId2"/><Relationship Target="slides/slide34.xml" Type="http://schemas.openxmlformats.org/officeDocument/2006/relationships/slide" Id="rId40"/><Relationship Target="theme/theme3.xml" Type="http://schemas.openxmlformats.org/officeDocument/2006/relationships/theme" Id="rId1"/><Relationship Target="slides/slide35.xml" Type="http://schemas.openxmlformats.org/officeDocument/2006/relationships/slide" Id="rId41"/><Relationship Target="slideMasters/slideMaster1.xml" Type="http://schemas.openxmlformats.org/officeDocument/2006/relationships/slideMaster" Id="rId4"/><Relationship Target="slides/slide36.xml" Type="http://schemas.openxmlformats.org/officeDocument/2006/relationships/slide" Id="rId42"/><Relationship Target="tableStyles.xml" Type="http://schemas.openxmlformats.org/officeDocument/2006/relationships/tableStyles" Id="rId3"/><Relationship Target="slides/slide37.xml" Type="http://schemas.openxmlformats.org/officeDocument/2006/relationships/slide" Id="rId43"/><Relationship Target="slides/slide38.xml" Type="http://schemas.openxmlformats.org/officeDocument/2006/relationships/slide" Id="rId44"/><Relationship Target="slides/slide39.xml" Type="http://schemas.openxmlformats.org/officeDocument/2006/relationships/slide" Id="rId45"/><Relationship Target="slides/slide40.xml" Type="http://schemas.openxmlformats.org/officeDocument/2006/relationships/slide" Id="rId46"/><Relationship Target="slides/slide3.xml" Type="http://schemas.openxmlformats.org/officeDocument/2006/relationships/slide" Id="rId9"/><Relationship Target="notesMasters/notesMaster1.xml" Type="http://schemas.openxmlformats.org/officeDocument/2006/relationships/notesMaster" Id="rId6"/><Relationship Target="slideMasters/slideMaster2.xml" Type="http://schemas.openxmlformats.org/officeDocument/2006/relationships/slideMaster" Id="rId5"/><Relationship Target="slides/slide2.xml" Type="http://schemas.openxmlformats.org/officeDocument/2006/relationships/slide" Id="rId8"/><Relationship Target="slides/slide1.xml" Type="http://schemas.openxmlformats.org/officeDocument/2006/relationships/slide" Id="rId7"/><Relationship Target="slides/slide92.xml" Type="http://schemas.openxmlformats.org/officeDocument/2006/relationships/slide" Id="rId98"/><Relationship Target="slides/slide93.xml" Type="http://schemas.openxmlformats.org/officeDocument/2006/relationships/slide" Id="rId99"/><Relationship Target="slides/slide88.xml" Type="http://schemas.openxmlformats.org/officeDocument/2006/relationships/slide" Id="rId94"/><Relationship Target="slides/slide89.xml" Type="http://schemas.openxmlformats.org/officeDocument/2006/relationships/slide" Id="rId95"/><Relationship Target="slides/slide90.xml" Type="http://schemas.openxmlformats.org/officeDocument/2006/relationships/slide" Id="rId96"/><Relationship Target="slides/slide91.xml" Type="http://schemas.openxmlformats.org/officeDocument/2006/relationships/slide" Id="rId97"/><Relationship Target="slides/slide84.xml" Type="http://schemas.openxmlformats.org/officeDocument/2006/relationships/slide" Id="rId90"/><Relationship Target="slides/slide85.xml" Type="http://schemas.openxmlformats.org/officeDocument/2006/relationships/slide" Id="rId91"/><Relationship Target="slides/slide13.xml" Type="http://schemas.openxmlformats.org/officeDocument/2006/relationships/slide" Id="rId19"/><Relationship Target="slides/slide86.xml" Type="http://schemas.openxmlformats.org/officeDocument/2006/relationships/slide" Id="rId92"/><Relationship Target="slides/slide12.xml" Type="http://schemas.openxmlformats.org/officeDocument/2006/relationships/slide" Id="rId18"/><Relationship Target="slides/slide87.xml" Type="http://schemas.openxmlformats.org/officeDocument/2006/relationships/slide" Id="rId93"/><Relationship Target="slides/slide11.xml" Type="http://schemas.openxmlformats.org/officeDocument/2006/relationships/slide" Id="rId17"/><Relationship Target="slides/slide10.xml" Type="http://schemas.openxmlformats.org/officeDocument/2006/relationships/slide" Id="rId16"/><Relationship Target="slides/slide9.xml" Type="http://schemas.openxmlformats.org/officeDocument/2006/relationships/slide" Id="rId15"/><Relationship Target="slides/slide8.xml" Type="http://schemas.openxmlformats.org/officeDocument/2006/relationships/slide" Id="rId14"/><Relationship Target="slides/slide6.xml" Type="http://schemas.openxmlformats.org/officeDocument/2006/relationships/slide" Id="rId12"/><Relationship Target="slides/slide7.xml" Type="http://schemas.openxmlformats.org/officeDocument/2006/relationships/slide" Id="rId13"/><Relationship Target="slides/slide4.xml" Type="http://schemas.openxmlformats.org/officeDocument/2006/relationships/slide" Id="rId10"/><Relationship Target="slides/slide5.xml" Type="http://schemas.openxmlformats.org/officeDocument/2006/relationships/slide" Id="rId11"/><Relationship Target="slides/slide23.xml" Type="http://schemas.openxmlformats.org/officeDocument/2006/relationships/slide" Id="rId29"/><Relationship Target="slides/slide20.xml" Type="http://schemas.openxmlformats.org/officeDocument/2006/relationships/slide" Id="rId26"/><Relationship Target="slides/slide19.xml" Type="http://schemas.openxmlformats.org/officeDocument/2006/relationships/slide" Id="rId25"/><Relationship Target="slides/slide22.xml" Type="http://schemas.openxmlformats.org/officeDocument/2006/relationships/slide" Id="rId28"/><Relationship Target="slides/slide21.xml" Type="http://schemas.openxmlformats.org/officeDocument/2006/relationships/slide" Id="rId27"/><Relationship Target="slides/slide15.xml" Type="http://schemas.openxmlformats.org/officeDocument/2006/relationships/slide" Id="rId21"/><Relationship Target="slides/slide16.xml" Type="http://schemas.openxmlformats.org/officeDocument/2006/relationships/slide" Id="rId22"/><Relationship Target="slides/slide17.xml" Type="http://schemas.openxmlformats.org/officeDocument/2006/relationships/slide" Id="rId23"/><Relationship Target="slides/slide18.xml" Type="http://schemas.openxmlformats.org/officeDocument/2006/relationships/slide" Id="rId24"/><Relationship Target="slides/slide14.xml" Type="http://schemas.openxmlformats.org/officeDocument/2006/relationships/slide" Id="rId20"/><Relationship Target="slides/slide65.xml" Type="http://schemas.openxmlformats.org/officeDocument/2006/relationships/slide" Id="rId71"/><Relationship Target="slides/slide64.xml" Type="http://schemas.openxmlformats.org/officeDocument/2006/relationships/slide" Id="rId70"/><Relationship Target="slides/slide69.xml" Type="http://schemas.openxmlformats.org/officeDocument/2006/relationships/slide" Id="rId75"/><Relationship Target="slides/slide68.xml" Type="http://schemas.openxmlformats.org/officeDocument/2006/relationships/slide" Id="rId74"/><Relationship Target="slides/slide67.xml" Type="http://schemas.openxmlformats.org/officeDocument/2006/relationships/slide" Id="rId73"/><Relationship Target="slides/slide66.xml" Type="http://schemas.openxmlformats.org/officeDocument/2006/relationships/slide" Id="rId72"/><Relationship Target="slides/slide73.xml" Type="http://schemas.openxmlformats.org/officeDocument/2006/relationships/slide" Id="rId79"/><Relationship Target="slides/slide72.xml" Type="http://schemas.openxmlformats.org/officeDocument/2006/relationships/slide" Id="rId78"/><Relationship Target="slides/slide71.xml" Type="http://schemas.openxmlformats.org/officeDocument/2006/relationships/slide" Id="rId77"/><Relationship Target="slides/slide70.xml" Type="http://schemas.openxmlformats.org/officeDocument/2006/relationships/slide" Id="rId76"/><Relationship Target="slides/slide103.xml" Type="http://schemas.openxmlformats.org/officeDocument/2006/relationships/slide" Id="rId109"/><Relationship Target="slides/slide102.xml" Type="http://schemas.openxmlformats.org/officeDocument/2006/relationships/slide" Id="rId108"/><Relationship Target="slides/slide99.xml" Type="http://schemas.openxmlformats.org/officeDocument/2006/relationships/slide" Id="rId105"/><Relationship Target="slides/slide98.xml" Type="http://schemas.openxmlformats.org/officeDocument/2006/relationships/slide" Id="rId104"/><Relationship Target="slides/slide101.xml" Type="http://schemas.openxmlformats.org/officeDocument/2006/relationships/slide" Id="rId107"/><Relationship Target="slides/slide100.xml" Type="http://schemas.openxmlformats.org/officeDocument/2006/relationships/slide" Id="rId106"/><Relationship Target="slides/slide95.xml" Type="http://schemas.openxmlformats.org/officeDocument/2006/relationships/slide" Id="rId101"/><Relationship Target="slides/slide94.xml" Type="http://schemas.openxmlformats.org/officeDocument/2006/relationships/slide" Id="rId100"/><Relationship Target="slides/slide97.xml" Type="http://schemas.openxmlformats.org/officeDocument/2006/relationships/slide" Id="rId103"/><Relationship Target="slides/slide96.xml" Type="http://schemas.openxmlformats.org/officeDocument/2006/relationships/slide" Id="rId102"/><Relationship Target="slides/slide74.xml" Type="http://schemas.openxmlformats.org/officeDocument/2006/relationships/slide" Id="rId80"/><Relationship Target="slides/slide76.xml" Type="http://schemas.openxmlformats.org/officeDocument/2006/relationships/slide" Id="rId82"/><Relationship Target="slides/slide75.xml" Type="http://schemas.openxmlformats.org/officeDocument/2006/relationships/slide" Id="rId81"/><Relationship Target="slides/slide78.xml" Type="http://schemas.openxmlformats.org/officeDocument/2006/relationships/slide" Id="rId84"/><Relationship Target="slides/slide77.xml" Type="http://schemas.openxmlformats.org/officeDocument/2006/relationships/slide" Id="rId83"/><Relationship Target="slides/slide80.xml" Type="http://schemas.openxmlformats.org/officeDocument/2006/relationships/slide" Id="rId86"/><Relationship Target="slides/slide79.xml" Type="http://schemas.openxmlformats.org/officeDocument/2006/relationships/slide" Id="rId85"/><Relationship Target="slides/slide82.xml" Type="http://schemas.openxmlformats.org/officeDocument/2006/relationships/slide" Id="rId88"/><Relationship Target="slides/slide81.xml" Type="http://schemas.openxmlformats.org/officeDocument/2006/relationships/slide" Id="rId87"/><Relationship Target="slides/slide83.xml" Type="http://schemas.openxmlformats.org/officeDocument/2006/relationships/slide" Id="rId89"/><Relationship Target="slides/slide112.xml" Type="http://schemas.openxmlformats.org/officeDocument/2006/relationships/slide" Id="rId118"/><Relationship Target="slides/slide111.xml" Type="http://schemas.openxmlformats.org/officeDocument/2006/relationships/slide" Id="rId117"/><Relationship Target="slides/slide110.xml" Type="http://schemas.openxmlformats.org/officeDocument/2006/relationships/slide" Id="rId116"/><Relationship Target="slides/slide109.xml" Type="http://schemas.openxmlformats.org/officeDocument/2006/relationships/slide" Id="rId115"/><Relationship Target="slides/slide52.xml" Type="http://schemas.openxmlformats.org/officeDocument/2006/relationships/slide" Id="rId58"/><Relationship Target="slides/slide113.xml" Type="http://schemas.openxmlformats.org/officeDocument/2006/relationships/slide" Id="rId119"/><Relationship Target="slides/slide53.xml" Type="http://schemas.openxmlformats.org/officeDocument/2006/relationships/slide" Id="rId59"/><Relationship Target="slides/slide104.xml" Type="http://schemas.openxmlformats.org/officeDocument/2006/relationships/slide" Id="rId110"/><Relationship Target="slides/slide108.xml" Type="http://schemas.openxmlformats.org/officeDocument/2006/relationships/slide" Id="rId114"/><Relationship Target="slides/slide107.xml" Type="http://schemas.openxmlformats.org/officeDocument/2006/relationships/slide" Id="rId113"/><Relationship Target="slides/slide106.xml" Type="http://schemas.openxmlformats.org/officeDocument/2006/relationships/slide" Id="rId112"/><Relationship Target="slides/slide105.xml" Type="http://schemas.openxmlformats.org/officeDocument/2006/relationships/slide" Id="rId111"/><Relationship Target="slides/slide51.xml" Type="http://schemas.openxmlformats.org/officeDocument/2006/relationships/slide" Id="rId57"/><Relationship Target="slides/slide50.xml" Type="http://schemas.openxmlformats.org/officeDocument/2006/relationships/slide" Id="rId56"/><Relationship Target="slides/slide49.xml" Type="http://schemas.openxmlformats.org/officeDocument/2006/relationships/slide" Id="rId55"/><Relationship Target="slides/slide48.xml" Type="http://schemas.openxmlformats.org/officeDocument/2006/relationships/slide" Id="rId54"/><Relationship Target="slides/slide47.xml" Type="http://schemas.openxmlformats.org/officeDocument/2006/relationships/slide" Id="rId53"/><Relationship Target="slides/slide46.xml" Type="http://schemas.openxmlformats.org/officeDocument/2006/relationships/slide" Id="rId52"/><Relationship Target="slides/slide45.xml" Type="http://schemas.openxmlformats.org/officeDocument/2006/relationships/slide" Id="rId51"/><Relationship Target="slides/slide44.xml" Type="http://schemas.openxmlformats.org/officeDocument/2006/relationships/slide" Id="rId50"/><Relationship Target="slides/slide121.xml" Type="http://schemas.openxmlformats.org/officeDocument/2006/relationships/slide" Id="rId127"/><Relationship Target="slides/slide120.xml" Type="http://schemas.openxmlformats.org/officeDocument/2006/relationships/slide" Id="rId126"/><Relationship Target="slides/slide123.xml" Type="http://schemas.openxmlformats.org/officeDocument/2006/relationships/slide" Id="rId129"/><Relationship Target="slides/slide122.xml" Type="http://schemas.openxmlformats.org/officeDocument/2006/relationships/slide" Id="rId128"/><Relationship Target="slides/slide63.xml" Type="http://schemas.openxmlformats.org/officeDocument/2006/relationships/slide" Id="rId69"/><Relationship Target="slides/slide115.xml" Type="http://schemas.openxmlformats.org/officeDocument/2006/relationships/slide" Id="rId121"/><Relationship Target="slides/slide114.xml" Type="http://schemas.openxmlformats.org/officeDocument/2006/relationships/slide" Id="rId120"/><Relationship Target="slides/slide117.xml" Type="http://schemas.openxmlformats.org/officeDocument/2006/relationships/slide" Id="rId123"/><Relationship Target="slides/slide116.xml" Type="http://schemas.openxmlformats.org/officeDocument/2006/relationships/slide" Id="rId122"/><Relationship Target="slides/slide119.xml" Type="http://schemas.openxmlformats.org/officeDocument/2006/relationships/slide" Id="rId125"/><Relationship Target="slides/slide118.xml" Type="http://schemas.openxmlformats.org/officeDocument/2006/relationships/slide" Id="rId124"/><Relationship Target="slides/slide54.xml" Type="http://schemas.openxmlformats.org/officeDocument/2006/relationships/slide" Id="rId60"/><Relationship Target="slides/slide60.xml" Type="http://schemas.openxmlformats.org/officeDocument/2006/relationships/slide" Id="rId66"/><Relationship Target="slides/slide59.xml" Type="http://schemas.openxmlformats.org/officeDocument/2006/relationships/slide" Id="rId65"/><Relationship Target="slides/slide62.xml" Type="http://schemas.openxmlformats.org/officeDocument/2006/relationships/slide" Id="rId68"/><Relationship Target="slides/slide61.xml" Type="http://schemas.openxmlformats.org/officeDocument/2006/relationships/slide" Id="rId67"/><Relationship Target="slides/slide56.xml" Type="http://schemas.openxmlformats.org/officeDocument/2006/relationships/slide" Id="rId62"/><Relationship Target="slides/slide55.xml" Type="http://schemas.openxmlformats.org/officeDocument/2006/relationships/slide" Id="rId61"/><Relationship Target="slides/slide58.xml" Type="http://schemas.openxmlformats.org/officeDocument/2006/relationships/slide" Id="rId64"/><Relationship Target="slides/slide57.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4.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 name="Shape 3"/>
          <p:cNvSpPr txBox="1"/>
          <p:nvPr>
            <p:ph idx="1" type="body"/>
          </p:nvPr>
        </p:nvSpPr>
        <p:spPr>
          <a:xfrm>
            <a:off y="4343400" x="685800"/>
            <a:ext cy="4114800" cx="5486399"/>
          </a:xfrm>
          <a:prstGeom prst="rect">
            <a:avLst/>
          </a:prstGeom>
        </p:spPr>
        <p:txBody>
          <a:bodyPr bIns="91425" rIns="91425" lIns="91425" t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1" name="Shape 71"/>
        <p:cNvGrpSpPr/>
        <p:nvPr/>
      </p:nvGrpSpPr>
      <p:grpSpPr>
        <a:xfrm>
          <a:off y="0" x="0"/>
          <a:ext cy="0" cx="0"/>
          <a:chOff y="0" x="0"/>
          <a:chExt cy="0" cx="0"/>
        </a:xfrm>
      </p:grpSpPr>
      <p:sp>
        <p:nvSpPr>
          <p:cNvPr id="72" name="Shape 7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3" name="Shape 7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8" name="Shape 128"/>
        <p:cNvGrpSpPr/>
        <p:nvPr/>
      </p:nvGrpSpPr>
      <p:grpSpPr>
        <a:xfrm>
          <a:off y="0" x="0"/>
          <a:ext cy="0" cx="0"/>
          <a:chOff y="0" x="0"/>
          <a:chExt cy="0" cx="0"/>
        </a:xfrm>
      </p:grpSpPr>
      <p:sp>
        <p:nvSpPr>
          <p:cNvPr id="129" name="Shape 12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30" name="Shape 13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98" name="Shape 798"/>
        <p:cNvGrpSpPr/>
        <p:nvPr/>
      </p:nvGrpSpPr>
      <p:grpSpPr>
        <a:xfrm>
          <a:off y="0" x="0"/>
          <a:ext cy="0" cx="0"/>
          <a:chOff y="0" x="0"/>
          <a:chExt cy="0" cx="0"/>
        </a:xfrm>
      </p:grpSpPr>
      <p:sp>
        <p:nvSpPr>
          <p:cNvPr id="799" name="Shape 79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00" name="Shape 80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07" name="Shape 807"/>
        <p:cNvGrpSpPr/>
        <p:nvPr/>
      </p:nvGrpSpPr>
      <p:grpSpPr>
        <a:xfrm>
          <a:off y="0" x="0"/>
          <a:ext cy="0" cx="0"/>
          <a:chOff y="0" x="0"/>
          <a:chExt cy="0" cx="0"/>
        </a:xfrm>
      </p:grpSpPr>
      <p:sp>
        <p:nvSpPr>
          <p:cNvPr id="808" name="Shape 80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09" name="Shape 80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17" name="Shape 817"/>
        <p:cNvGrpSpPr/>
        <p:nvPr/>
      </p:nvGrpSpPr>
      <p:grpSpPr>
        <a:xfrm>
          <a:off y="0" x="0"/>
          <a:ext cy="0" cx="0"/>
          <a:chOff y="0" x="0"/>
          <a:chExt cy="0" cx="0"/>
        </a:xfrm>
      </p:grpSpPr>
      <p:sp>
        <p:nvSpPr>
          <p:cNvPr id="818" name="Shape 81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19" name="Shape 81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22" name="Shape 822"/>
        <p:cNvGrpSpPr/>
        <p:nvPr/>
      </p:nvGrpSpPr>
      <p:grpSpPr>
        <a:xfrm>
          <a:off y="0" x="0"/>
          <a:ext cy="0" cx="0"/>
          <a:chOff y="0" x="0"/>
          <a:chExt cy="0" cx="0"/>
        </a:xfrm>
      </p:grpSpPr>
      <p:sp>
        <p:nvSpPr>
          <p:cNvPr id="823" name="Shape 82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24" name="Shape 82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29" name="Shape 829"/>
        <p:cNvGrpSpPr/>
        <p:nvPr/>
      </p:nvGrpSpPr>
      <p:grpSpPr>
        <a:xfrm>
          <a:off y="0" x="0"/>
          <a:ext cy="0" cx="0"/>
          <a:chOff y="0" x="0"/>
          <a:chExt cy="0" cx="0"/>
        </a:xfrm>
      </p:grpSpPr>
      <p:sp>
        <p:nvSpPr>
          <p:cNvPr id="830" name="Shape 83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31" name="Shape 83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36" name="Shape 836"/>
        <p:cNvGrpSpPr/>
        <p:nvPr/>
      </p:nvGrpSpPr>
      <p:grpSpPr>
        <a:xfrm>
          <a:off y="0" x="0"/>
          <a:ext cy="0" cx="0"/>
          <a:chOff y="0" x="0"/>
          <a:chExt cy="0" cx="0"/>
        </a:xfrm>
      </p:grpSpPr>
      <p:sp>
        <p:nvSpPr>
          <p:cNvPr id="837" name="Shape 83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38" name="Shape 83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42" name="Shape 842"/>
        <p:cNvGrpSpPr/>
        <p:nvPr/>
      </p:nvGrpSpPr>
      <p:grpSpPr>
        <a:xfrm>
          <a:off y="0" x="0"/>
          <a:ext cy="0" cx="0"/>
          <a:chOff y="0" x="0"/>
          <a:chExt cy="0" cx="0"/>
        </a:xfrm>
      </p:grpSpPr>
      <p:sp>
        <p:nvSpPr>
          <p:cNvPr id="843" name="Shape 84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44" name="Shape 84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48" name="Shape 848"/>
        <p:cNvGrpSpPr/>
        <p:nvPr/>
      </p:nvGrpSpPr>
      <p:grpSpPr>
        <a:xfrm>
          <a:off y="0" x="0"/>
          <a:ext cy="0" cx="0"/>
          <a:chOff y="0" x="0"/>
          <a:chExt cy="0" cx="0"/>
        </a:xfrm>
      </p:grpSpPr>
      <p:sp>
        <p:nvSpPr>
          <p:cNvPr id="849" name="Shape 84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50" name="Shape 85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54" name="Shape 854"/>
        <p:cNvGrpSpPr/>
        <p:nvPr/>
      </p:nvGrpSpPr>
      <p:grpSpPr>
        <a:xfrm>
          <a:off y="0" x="0"/>
          <a:ext cy="0" cx="0"/>
          <a:chOff y="0" x="0"/>
          <a:chExt cy="0" cx="0"/>
        </a:xfrm>
      </p:grpSpPr>
      <p:sp>
        <p:nvSpPr>
          <p:cNvPr id="855" name="Shape 85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56" name="Shape 85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60" name="Shape 860"/>
        <p:cNvGrpSpPr/>
        <p:nvPr/>
      </p:nvGrpSpPr>
      <p:grpSpPr>
        <a:xfrm>
          <a:off y="0" x="0"/>
          <a:ext cy="0" cx="0"/>
          <a:chOff y="0" x="0"/>
          <a:chExt cy="0" cx="0"/>
        </a:xfrm>
      </p:grpSpPr>
      <p:sp>
        <p:nvSpPr>
          <p:cNvPr id="861" name="Shape 86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62" name="Shape 86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4" name="Shape 134"/>
        <p:cNvGrpSpPr/>
        <p:nvPr/>
      </p:nvGrpSpPr>
      <p:grpSpPr>
        <a:xfrm>
          <a:off y="0" x="0"/>
          <a:ext cy="0" cx="0"/>
          <a:chOff y="0" x="0"/>
          <a:chExt cy="0" cx="0"/>
        </a:xfrm>
      </p:grpSpPr>
      <p:sp>
        <p:nvSpPr>
          <p:cNvPr id="135" name="Shape 13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36" name="Shape 13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66" name="Shape 866"/>
        <p:cNvGrpSpPr/>
        <p:nvPr/>
      </p:nvGrpSpPr>
      <p:grpSpPr>
        <a:xfrm>
          <a:off y="0" x="0"/>
          <a:ext cy="0" cx="0"/>
          <a:chOff y="0" x="0"/>
          <a:chExt cy="0" cx="0"/>
        </a:xfrm>
      </p:grpSpPr>
      <p:sp>
        <p:nvSpPr>
          <p:cNvPr id="867" name="Shape 86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68" name="Shape 86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71" name="Shape 871"/>
        <p:cNvGrpSpPr/>
        <p:nvPr/>
      </p:nvGrpSpPr>
      <p:grpSpPr>
        <a:xfrm>
          <a:off y="0" x="0"/>
          <a:ext cy="0" cx="0"/>
          <a:chOff y="0" x="0"/>
          <a:chExt cy="0" cx="0"/>
        </a:xfrm>
      </p:grpSpPr>
      <p:sp>
        <p:nvSpPr>
          <p:cNvPr id="872" name="Shape 87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73" name="Shape 87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77" name="Shape 877"/>
        <p:cNvGrpSpPr/>
        <p:nvPr/>
      </p:nvGrpSpPr>
      <p:grpSpPr>
        <a:xfrm>
          <a:off y="0" x="0"/>
          <a:ext cy="0" cx="0"/>
          <a:chOff y="0" x="0"/>
          <a:chExt cy="0" cx="0"/>
        </a:xfrm>
      </p:grpSpPr>
      <p:sp>
        <p:nvSpPr>
          <p:cNvPr id="878" name="Shape 87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79" name="Shape 87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83" name="Shape 883"/>
        <p:cNvGrpSpPr/>
        <p:nvPr/>
      </p:nvGrpSpPr>
      <p:grpSpPr>
        <a:xfrm>
          <a:off y="0" x="0"/>
          <a:ext cy="0" cx="0"/>
          <a:chOff y="0" x="0"/>
          <a:chExt cy="0" cx="0"/>
        </a:xfrm>
      </p:grpSpPr>
      <p:sp>
        <p:nvSpPr>
          <p:cNvPr id="884" name="Shape 88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85" name="Shape 88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89" name="Shape 889"/>
        <p:cNvGrpSpPr/>
        <p:nvPr/>
      </p:nvGrpSpPr>
      <p:grpSpPr>
        <a:xfrm>
          <a:off y="0" x="0"/>
          <a:ext cy="0" cx="0"/>
          <a:chOff y="0" x="0"/>
          <a:chExt cy="0" cx="0"/>
        </a:xfrm>
      </p:grpSpPr>
      <p:sp>
        <p:nvSpPr>
          <p:cNvPr id="890" name="Shape 89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91" name="Shape 89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95" name="Shape 895"/>
        <p:cNvGrpSpPr/>
        <p:nvPr/>
      </p:nvGrpSpPr>
      <p:grpSpPr>
        <a:xfrm>
          <a:off y="0" x="0"/>
          <a:ext cy="0" cx="0"/>
          <a:chOff y="0" x="0"/>
          <a:chExt cy="0" cx="0"/>
        </a:xfrm>
      </p:grpSpPr>
      <p:sp>
        <p:nvSpPr>
          <p:cNvPr id="896" name="Shape 89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97" name="Shape 89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01" name="Shape 901"/>
        <p:cNvGrpSpPr/>
        <p:nvPr/>
      </p:nvGrpSpPr>
      <p:grpSpPr>
        <a:xfrm>
          <a:off y="0" x="0"/>
          <a:ext cy="0" cx="0"/>
          <a:chOff y="0" x="0"/>
          <a:chExt cy="0" cx="0"/>
        </a:xfrm>
      </p:grpSpPr>
      <p:sp>
        <p:nvSpPr>
          <p:cNvPr id="902" name="Shape 90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03" name="Shape 90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07" name="Shape 907"/>
        <p:cNvGrpSpPr/>
        <p:nvPr/>
      </p:nvGrpSpPr>
      <p:grpSpPr>
        <a:xfrm>
          <a:off y="0" x="0"/>
          <a:ext cy="0" cx="0"/>
          <a:chOff y="0" x="0"/>
          <a:chExt cy="0" cx="0"/>
        </a:xfrm>
      </p:grpSpPr>
      <p:sp>
        <p:nvSpPr>
          <p:cNvPr id="908" name="Shape 90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09" name="Shape 90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13" name="Shape 913"/>
        <p:cNvGrpSpPr/>
        <p:nvPr/>
      </p:nvGrpSpPr>
      <p:grpSpPr>
        <a:xfrm>
          <a:off y="0" x="0"/>
          <a:ext cy="0" cx="0"/>
          <a:chOff y="0" x="0"/>
          <a:chExt cy="0" cx="0"/>
        </a:xfrm>
      </p:grpSpPr>
      <p:sp>
        <p:nvSpPr>
          <p:cNvPr id="914" name="Shape 91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15" name="Shape 91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19" name="Shape 919"/>
        <p:cNvGrpSpPr/>
        <p:nvPr/>
      </p:nvGrpSpPr>
      <p:grpSpPr>
        <a:xfrm>
          <a:off y="0" x="0"/>
          <a:ext cy="0" cx="0"/>
          <a:chOff y="0" x="0"/>
          <a:chExt cy="0" cx="0"/>
        </a:xfrm>
      </p:grpSpPr>
      <p:sp>
        <p:nvSpPr>
          <p:cNvPr id="920" name="Shape 92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21" name="Shape 92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1" name="Shape 141"/>
        <p:cNvGrpSpPr/>
        <p:nvPr/>
      </p:nvGrpSpPr>
      <p:grpSpPr>
        <a:xfrm>
          <a:off y="0" x="0"/>
          <a:ext cy="0" cx="0"/>
          <a:chOff y="0" x="0"/>
          <a:chExt cy="0" cx="0"/>
        </a:xfrm>
      </p:grpSpPr>
      <p:sp>
        <p:nvSpPr>
          <p:cNvPr id="142" name="Shape 14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43" name="Shape 14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25" name="Shape 925"/>
        <p:cNvGrpSpPr/>
        <p:nvPr/>
      </p:nvGrpSpPr>
      <p:grpSpPr>
        <a:xfrm>
          <a:off y="0" x="0"/>
          <a:ext cy="0" cx="0"/>
          <a:chOff y="0" x="0"/>
          <a:chExt cy="0" cx="0"/>
        </a:xfrm>
      </p:grpSpPr>
      <p:sp>
        <p:nvSpPr>
          <p:cNvPr id="926" name="Shape 92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27" name="Shape 92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31" name="Shape 931"/>
        <p:cNvGrpSpPr/>
        <p:nvPr/>
      </p:nvGrpSpPr>
      <p:grpSpPr>
        <a:xfrm>
          <a:off y="0" x="0"/>
          <a:ext cy="0" cx="0"/>
          <a:chOff y="0" x="0"/>
          <a:chExt cy="0" cx="0"/>
        </a:xfrm>
      </p:grpSpPr>
      <p:sp>
        <p:nvSpPr>
          <p:cNvPr id="932" name="Shape 93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33" name="Shape 93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37" name="Shape 937"/>
        <p:cNvGrpSpPr/>
        <p:nvPr/>
      </p:nvGrpSpPr>
      <p:grpSpPr>
        <a:xfrm>
          <a:off y="0" x="0"/>
          <a:ext cy="0" cx="0"/>
          <a:chOff y="0" x="0"/>
          <a:chExt cy="0" cx="0"/>
        </a:xfrm>
      </p:grpSpPr>
      <p:sp>
        <p:nvSpPr>
          <p:cNvPr id="938" name="Shape 93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39" name="Shape 93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44" name="Shape 944"/>
        <p:cNvGrpSpPr/>
        <p:nvPr/>
      </p:nvGrpSpPr>
      <p:grpSpPr>
        <a:xfrm>
          <a:off y="0" x="0"/>
          <a:ext cy="0" cx="0"/>
          <a:chOff y="0" x="0"/>
          <a:chExt cy="0" cx="0"/>
        </a:xfrm>
      </p:grpSpPr>
      <p:sp>
        <p:nvSpPr>
          <p:cNvPr id="945" name="Shape 94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46" name="Shape 94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8" name="Shape 148"/>
        <p:cNvGrpSpPr/>
        <p:nvPr/>
      </p:nvGrpSpPr>
      <p:grpSpPr>
        <a:xfrm>
          <a:off y="0" x="0"/>
          <a:ext cy="0" cx="0"/>
          <a:chOff y="0" x="0"/>
          <a:chExt cy="0" cx="0"/>
        </a:xfrm>
      </p:grpSpPr>
      <p:sp>
        <p:nvSpPr>
          <p:cNvPr id="149" name="Shape 14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50" name="Shape 15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5" name="Shape 155"/>
        <p:cNvGrpSpPr/>
        <p:nvPr/>
      </p:nvGrpSpPr>
      <p:grpSpPr>
        <a:xfrm>
          <a:off y="0" x="0"/>
          <a:ext cy="0" cx="0"/>
          <a:chOff y="0" x="0"/>
          <a:chExt cy="0" cx="0"/>
        </a:xfrm>
      </p:grpSpPr>
      <p:sp>
        <p:nvSpPr>
          <p:cNvPr id="156" name="Shape 15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57" name="Shape 15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2" name="Shape 162"/>
        <p:cNvGrpSpPr/>
        <p:nvPr/>
      </p:nvGrpSpPr>
      <p:grpSpPr>
        <a:xfrm>
          <a:off y="0" x="0"/>
          <a:ext cy="0" cx="0"/>
          <a:chOff y="0" x="0"/>
          <a:chExt cy="0" cx="0"/>
        </a:xfrm>
      </p:grpSpPr>
      <p:sp>
        <p:nvSpPr>
          <p:cNvPr id="163" name="Shape 16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64" name="Shape 16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9" name="Shape 169"/>
        <p:cNvGrpSpPr/>
        <p:nvPr/>
      </p:nvGrpSpPr>
      <p:grpSpPr>
        <a:xfrm>
          <a:off y="0" x="0"/>
          <a:ext cy="0" cx="0"/>
          <a:chOff y="0" x="0"/>
          <a:chExt cy="0" cx="0"/>
        </a:xfrm>
      </p:grpSpPr>
      <p:sp>
        <p:nvSpPr>
          <p:cNvPr id="170" name="Shape 17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71" name="Shape 17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6" name="Shape 176"/>
        <p:cNvGrpSpPr/>
        <p:nvPr/>
      </p:nvGrpSpPr>
      <p:grpSpPr>
        <a:xfrm>
          <a:off y="0" x="0"/>
          <a:ext cy="0" cx="0"/>
          <a:chOff y="0" x="0"/>
          <a:chExt cy="0" cx="0"/>
        </a:xfrm>
      </p:grpSpPr>
      <p:sp>
        <p:nvSpPr>
          <p:cNvPr id="177" name="Shape 17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78" name="Shape 17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5" name="Shape 185"/>
        <p:cNvGrpSpPr/>
        <p:nvPr/>
      </p:nvGrpSpPr>
      <p:grpSpPr>
        <a:xfrm>
          <a:off y="0" x="0"/>
          <a:ext cy="0" cx="0"/>
          <a:chOff y="0" x="0"/>
          <a:chExt cy="0" cx="0"/>
        </a:xfrm>
      </p:grpSpPr>
      <p:sp>
        <p:nvSpPr>
          <p:cNvPr id="186" name="Shape 18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87" name="Shape 18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2" name="Shape 192"/>
        <p:cNvGrpSpPr/>
        <p:nvPr/>
      </p:nvGrpSpPr>
      <p:grpSpPr>
        <a:xfrm>
          <a:off y="0" x="0"/>
          <a:ext cy="0" cx="0"/>
          <a:chOff y="0" x="0"/>
          <a:chExt cy="0" cx="0"/>
        </a:xfrm>
      </p:grpSpPr>
      <p:sp>
        <p:nvSpPr>
          <p:cNvPr id="193" name="Shape 19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94" name="Shape 19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6" name="Shape 76"/>
        <p:cNvGrpSpPr/>
        <p:nvPr/>
      </p:nvGrpSpPr>
      <p:grpSpPr>
        <a:xfrm>
          <a:off y="0" x="0"/>
          <a:ext cy="0" cx="0"/>
          <a:chOff y="0" x="0"/>
          <a:chExt cy="0" cx="0"/>
        </a:xfrm>
      </p:grpSpPr>
      <p:sp>
        <p:nvSpPr>
          <p:cNvPr id="77" name="Shape 7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8" name="Shape 7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9" name="Shape 199"/>
        <p:cNvGrpSpPr/>
        <p:nvPr/>
      </p:nvGrpSpPr>
      <p:grpSpPr>
        <a:xfrm>
          <a:off y="0" x="0"/>
          <a:ext cy="0" cx="0"/>
          <a:chOff y="0" x="0"/>
          <a:chExt cy="0" cx="0"/>
        </a:xfrm>
      </p:grpSpPr>
      <p:sp>
        <p:nvSpPr>
          <p:cNvPr id="200" name="Shape 20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01" name="Shape 20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5" name="Shape 205"/>
        <p:cNvGrpSpPr/>
        <p:nvPr/>
      </p:nvGrpSpPr>
      <p:grpSpPr>
        <a:xfrm>
          <a:off y="0" x="0"/>
          <a:ext cy="0" cx="0"/>
          <a:chOff y="0" x="0"/>
          <a:chExt cy="0" cx="0"/>
        </a:xfrm>
      </p:grpSpPr>
      <p:sp>
        <p:nvSpPr>
          <p:cNvPr id="206" name="Shape 20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07" name="Shape 20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2" name="Shape 212"/>
        <p:cNvGrpSpPr/>
        <p:nvPr/>
      </p:nvGrpSpPr>
      <p:grpSpPr>
        <a:xfrm>
          <a:off y="0" x="0"/>
          <a:ext cy="0" cx="0"/>
          <a:chOff y="0" x="0"/>
          <a:chExt cy="0" cx="0"/>
        </a:xfrm>
      </p:grpSpPr>
      <p:sp>
        <p:nvSpPr>
          <p:cNvPr id="213" name="Shape 21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14" name="Shape 21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0" name="Shape 220"/>
        <p:cNvGrpSpPr/>
        <p:nvPr/>
      </p:nvGrpSpPr>
      <p:grpSpPr>
        <a:xfrm>
          <a:off y="0" x="0"/>
          <a:ext cy="0" cx="0"/>
          <a:chOff y="0" x="0"/>
          <a:chExt cy="0" cx="0"/>
        </a:xfrm>
      </p:grpSpPr>
      <p:sp>
        <p:nvSpPr>
          <p:cNvPr id="221" name="Shape 22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22" name="Shape 22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5" name="Shape 225"/>
        <p:cNvGrpSpPr/>
        <p:nvPr/>
      </p:nvGrpSpPr>
      <p:grpSpPr>
        <a:xfrm>
          <a:off y="0" x="0"/>
          <a:ext cy="0" cx="0"/>
          <a:chOff y="0" x="0"/>
          <a:chExt cy="0" cx="0"/>
        </a:xfrm>
      </p:grpSpPr>
      <p:sp>
        <p:nvSpPr>
          <p:cNvPr id="226" name="Shape 22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27" name="Shape 22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0" name="Shape 230"/>
        <p:cNvGrpSpPr/>
        <p:nvPr/>
      </p:nvGrpSpPr>
      <p:grpSpPr>
        <a:xfrm>
          <a:off y="0" x="0"/>
          <a:ext cy="0" cx="0"/>
          <a:chOff y="0" x="0"/>
          <a:chExt cy="0" cx="0"/>
        </a:xfrm>
      </p:grpSpPr>
      <p:sp>
        <p:nvSpPr>
          <p:cNvPr id="231" name="Shape 23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32" name="Shape 2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8" name="Shape 238"/>
        <p:cNvGrpSpPr/>
        <p:nvPr/>
      </p:nvGrpSpPr>
      <p:grpSpPr>
        <a:xfrm>
          <a:off y="0" x="0"/>
          <a:ext cy="0" cx="0"/>
          <a:chOff y="0" x="0"/>
          <a:chExt cy="0" cx="0"/>
        </a:xfrm>
      </p:grpSpPr>
      <p:sp>
        <p:nvSpPr>
          <p:cNvPr id="239" name="Shape 23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40" name="Shape 24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6" name="Shape 246"/>
        <p:cNvGrpSpPr/>
        <p:nvPr/>
      </p:nvGrpSpPr>
      <p:grpSpPr>
        <a:xfrm>
          <a:off y="0" x="0"/>
          <a:ext cy="0" cx="0"/>
          <a:chOff y="0" x="0"/>
          <a:chExt cy="0" cx="0"/>
        </a:xfrm>
      </p:grpSpPr>
      <p:sp>
        <p:nvSpPr>
          <p:cNvPr id="247" name="Shape 24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48" name="Shape 24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4" name="Shape 254"/>
        <p:cNvGrpSpPr/>
        <p:nvPr/>
      </p:nvGrpSpPr>
      <p:grpSpPr>
        <a:xfrm>
          <a:off y="0" x="0"/>
          <a:ext cy="0" cx="0"/>
          <a:chOff y="0" x="0"/>
          <a:chExt cy="0" cx="0"/>
        </a:xfrm>
      </p:grpSpPr>
      <p:sp>
        <p:nvSpPr>
          <p:cNvPr id="255" name="Shape 25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56" name="Shape 25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9" name="Shape 259"/>
        <p:cNvGrpSpPr/>
        <p:nvPr/>
      </p:nvGrpSpPr>
      <p:grpSpPr>
        <a:xfrm>
          <a:off y="0" x="0"/>
          <a:ext cy="0" cx="0"/>
          <a:chOff y="0" x="0"/>
          <a:chExt cy="0" cx="0"/>
        </a:xfrm>
      </p:grpSpPr>
      <p:sp>
        <p:nvSpPr>
          <p:cNvPr id="260" name="Shape 26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61" name="Shape 26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2" name="Shape 82"/>
        <p:cNvGrpSpPr/>
        <p:nvPr/>
      </p:nvGrpSpPr>
      <p:grpSpPr>
        <a:xfrm>
          <a:off y="0" x="0"/>
          <a:ext cy="0" cx="0"/>
          <a:chOff y="0" x="0"/>
          <a:chExt cy="0" cx="0"/>
        </a:xfrm>
      </p:grpSpPr>
      <p:sp>
        <p:nvSpPr>
          <p:cNvPr id="83" name="Shape 8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4" name="Shape 8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6" name="Shape 266"/>
        <p:cNvGrpSpPr/>
        <p:nvPr/>
      </p:nvGrpSpPr>
      <p:grpSpPr>
        <a:xfrm>
          <a:off y="0" x="0"/>
          <a:ext cy="0" cx="0"/>
          <a:chOff y="0" x="0"/>
          <a:chExt cy="0" cx="0"/>
        </a:xfrm>
      </p:grpSpPr>
      <p:sp>
        <p:nvSpPr>
          <p:cNvPr id="267" name="Shape 26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68" name="Shape 26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6" name="Shape 276"/>
        <p:cNvGrpSpPr/>
        <p:nvPr/>
      </p:nvGrpSpPr>
      <p:grpSpPr>
        <a:xfrm>
          <a:off y="0" x="0"/>
          <a:ext cy="0" cx="0"/>
          <a:chOff y="0" x="0"/>
          <a:chExt cy="0" cx="0"/>
        </a:xfrm>
      </p:grpSpPr>
      <p:sp>
        <p:nvSpPr>
          <p:cNvPr id="277" name="Shape 27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78" name="Shape 27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2" name="Shape 282"/>
        <p:cNvGrpSpPr/>
        <p:nvPr/>
      </p:nvGrpSpPr>
      <p:grpSpPr>
        <a:xfrm>
          <a:off y="0" x="0"/>
          <a:ext cy="0" cx="0"/>
          <a:chOff y="0" x="0"/>
          <a:chExt cy="0" cx="0"/>
        </a:xfrm>
      </p:grpSpPr>
      <p:sp>
        <p:nvSpPr>
          <p:cNvPr id="283" name="Shape 28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84" name="Shape 28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1" name="Shape 291"/>
        <p:cNvGrpSpPr/>
        <p:nvPr/>
      </p:nvGrpSpPr>
      <p:grpSpPr>
        <a:xfrm>
          <a:off y="0" x="0"/>
          <a:ext cy="0" cx="0"/>
          <a:chOff y="0" x="0"/>
          <a:chExt cy="0" cx="0"/>
        </a:xfrm>
      </p:grpSpPr>
      <p:sp>
        <p:nvSpPr>
          <p:cNvPr id="292" name="Shape 29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93" name="Shape 29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7" name="Shape 297"/>
        <p:cNvGrpSpPr/>
        <p:nvPr/>
      </p:nvGrpSpPr>
      <p:grpSpPr>
        <a:xfrm>
          <a:off y="0" x="0"/>
          <a:ext cy="0" cx="0"/>
          <a:chOff y="0" x="0"/>
          <a:chExt cy="0" cx="0"/>
        </a:xfrm>
      </p:grpSpPr>
      <p:sp>
        <p:nvSpPr>
          <p:cNvPr id="298" name="Shape 29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99" name="Shape 29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5" name="Shape 305"/>
        <p:cNvGrpSpPr/>
        <p:nvPr/>
      </p:nvGrpSpPr>
      <p:grpSpPr>
        <a:xfrm>
          <a:off y="0" x="0"/>
          <a:ext cy="0" cx="0"/>
          <a:chOff y="0" x="0"/>
          <a:chExt cy="0" cx="0"/>
        </a:xfrm>
      </p:grpSpPr>
      <p:sp>
        <p:nvSpPr>
          <p:cNvPr id="306" name="Shape 30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07" name="Shape 30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7" name="Shape 317"/>
        <p:cNvGrpSpPr/>
        <p:nvPr/>
      </p:nvGrpSpPr>
      <p:grpSpPr>
        <a:xfrm>
          <a:off y="0" x="0"/>
          <a:ext cy="0" cx="0"/>
          <a:chOff y="0" x="0"/>
          <a:chExt cy="0" cx="0"/>
        </a:xfrm>
      </p:grpSpPr>
      <p:sp>
        <p:nvSpPr>
          <p:cNvPr id="318" name="Shape 31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19" name="Shape 31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8" name="Shape 328"/>
        <p:cNvGrpSpPr/>
        <p:nvPr/>
      </p:nvGrpSpPr>
      <p:grpSpPr>
        <a:xfrm>
          <a:off y="0" x="0"/>
          <a:ext cy="0" cx="0"/>
          <a:chOff y="0" x="0"/>
          <a:chExt cy="0" cx="0"/>
        </a:xfrm>
      </p:grpSpPr>
      <p:sp>
        <p:nvSpPr>
          <p:cNvPr id="329" name="Shape 32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30" name="Shape 33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9" name="Shape 339"/>
        <p:cNvGrpSpPr/>
        <p:nvPr/>
      </p:nvGrpSpPr>
      <p:grpSpPr>
        <a:xfrm>
          <a:off y="0" x="0"/>
          <a:ext cy="0" cx="0"/>
          <a:chOff y="0" x="0"/>
          <a:chExt cy="0" cx="0"/>
        </a:xfrm>
      </p:grpSpPr>
      <p:sp>
        <p:nvSpPr>
          <p:cNvPr id="340" name="Shape 34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41" name="Shape 34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8" name="Shape 348"/>
        <p:cNvGrpSpPr/>
        <p:nvPr/>
      </p:nvGrpSpPr>
      <p:grpSpPr>
        <a:xfrm>
          <a:off y="0" x="0"/>
          <a:ext cy="0" cx="0"/>
          <a:chOff y="0" x="0"/>
          <a:chExt cy="0" cx="0"/>
        </a:xfrm>
      </p:grpSpPr>
      <p:sp>
        <p:nvSpPr>
          <p:cNvPr id="349" name="Shape 34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50" name="Shape 35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8" name="Shape 88"/>
        <p:cNvGrpSpPr/>
        <p:nvPr/>
      </p:nvGrpSpPr>
      <p:grpSpPr>
        <a:xfrm>
          <a:off y="0" x="0"/>
          <a:ext cy="0" cx="0"/>
          <a:chOff y="0" x="0"/>
          <a:chExt cy="0" cx="0"/>
        </a:xfrm>
      </p:grpSpPr>
      <p:sp>
        <p:nvSpPr>
          <p:cNvPr id="89" name="Shape 8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0" name="Shape 9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6" name="Shape 356"/>
        <p:cNvGrpSpPr/>
        <p:nvPr/>
      </p:nvGrpSpPr>
      <p:grpSpPr>
        <a:xfrm>
          <a:off y="0" x="0"/>
          <a:ext cy="0" cx="0"/>
          <a:chOff y="0" x="0"/>
          <a:chExt cy="0" cx="0"/>
        </a:xfrm>
      </p:grpSpPr>
      <p:sp>
        <p:nvSpPr>
          <p:cNvPr id="357" name="Shape 35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58" name="Shape 35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3" name="Shape 363"/>
        <p:cNvGrpSpPr/>
        <p:nvPr/>
      </p:nvGrpSpPr>
      <p:grpSpPr>
        <a:xfrm>
          <a:off y="0" x="0"/>
          <a:ext cy="0" cx="0"/>
          <a:chOff y="0" x="0"/>
          <a:chExt cy="0" cx="0"/>
        </a:xfrm>
      </p:grpSpPr>
      <p:sp>
        <p:nvSpPr>
          <p:cNvPr id="364" name="Shape 36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65" name="Shape 36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9" name="Shape 369"/>
        <p:cNvGrpSpPr/>
        <p:nvPr/>
      </p:nvGrpSpPr>
      <p:grpSpPr>
        <a:xfrm>
          <a:off y="0" x="0"/>
          <a:ext cy="0" cx="0"/>
          <a:chOff y="0" x="0"/>
          <a:chExt cy="0" cx="0"/>
        </a:xfrm>
      </p:grpSpPr>
      <p:sp>
        <p:nvSpPr>
          <p:cNvPr id="370" name="Shape 37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71" name="Shape 37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6" name="Shape 376"/>
        <p:cNvGrpSpPr/>
        <p:nvPr/>
      </p:nvGrpSpPr>
      <p:grpSpPr>
        <a:xfrm>
          <a:off y="0" x="0"/>
          <a:ext cy="0" cx="0"/>
          <a:chOff y="0" x="0"/>
          <a:chExt cy="0" cx="0"/>
        </a:xfrm>
      </p:grpSpPr>
      <p:sp>
        <p:nvSpPr>
          <p:cNvPr id="377" name="Shape 37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78" name="Shape 37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2" name="Shape 382"/>
        <p:cNvGrpSpPr/>
        <p:nvPr/>
      </p:nvGrpSpPr>
      <p:grpSpPr>
        <a:xfrm>
          <a:off y="0" x="0"/>
          <a:ext cy="0" cx="0"/>
          <a:chOff y="0" x="0"/>
          <a:chExt cy="0" cx="0"/>
        </a:xfrm>
      </p:grpSpPr>
      <p:sp>
        <p:nvSpPr>
          <p:cNvPr id="383" name="Shape 38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84" name="Shape 38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9" name="Shape 389"/>
        <p:cNvGrpSpPr/>
        <p:nvPr/>
      </p:nvGrpSpPr>
      <p:grpSpPr>
        <a:xfrm>
          <a:off y="0" x="0"/>
          <a:ext cy="0" cx="0"/>
          <a:chOff y="0" x="0"/>
          <a:chExt cy="0" cx="0"/>
        </a:xfrm>
      </p:grpSpPr>
      <p:sp>
        <p:nvSpPr>
          <p:cNvPr id="390" name="Shape 39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91" name="Shape 39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9" name="Shape 399"/>
        <p:cNvGrpSpPr/>
        <p:nvPr/>
      </p:nvGrpSpPr>
      <p:grpSpPr>
        <a:xfrm>
          <a:off y="0" x="0"/>
          <a:ext cy="0" cx="0"/>
          <a:chOff y="0" x="0"/>
          <a:chExt cy="0" cx="0"/>
        </a:xfrm>
      </p:grpSpPr>
      <p:sp>
        <p:nvSpPr>
          <p:cNvPr id="400" name="Shape 40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01" name="Shape 40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5" name="Shape 405"/>
        <p:cNvGrpSpPr/>
        <p:nvPr/>
      </p:nvGrpSpPr>
      <p:grpSpPr>
        <a:xfrm>
          <a:off y="0" x="0"/>
          <a:ext cy="0" cx="0"/>
          <a:chOff y="0" x="0"/>
          <a:chExt cy="0" cx="0"/>
        </a:xfrm>
      </p:grpSpPr>
      <p:sp>
        <p:nvSpPr>
          <p:cNvPr id="406" name="Shape 40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07" name="Shape 40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1" name="Shape 411"/>
        <p:cNvGrpSpPr/>
        <p:nvPr/>
      </p:nvGrpSpPr>
      <p:grpSpPr>
        <a:xfrm>
          <a:off y="0" x="0"/>
          <a:ext cy="0" cx="0"/>
          <a:chOff y="0" x="0"/>
          <a:chExt cy="0" cx="0"/>
        </a:xfrm>
      </p:grpSpPr>
      <p:sp>
        <p:nvSpPr>
          <p:cNvPr id="412" name="Shape 41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13" name="Shape 41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9" name="Shape 419"/>
        <p:cNvGrpSpPr/>
        <p:nvPr/>
      </p:nvGrpSpPr>
      <p:grpSpPr>
        <a:xfrm>
          <a:off y="0" x="0"/>
          <a:ext cy="0" cx="0"/>
          <a:chOff y="0" x="0"/>
          <a:chExt cy="0" cx="0"/>
        </a:xfrm>
      </p:grpSpPr>
      <p:sp>
        <p:nvSpPr>
          <p:cNvPr id="420" name="Shape 42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21" name="Shape 42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5" name="Shape 95"/>
        <p:cNvGrpSpPr/>
        <p:nvPr/>
      </p:nvGrpSpPr>
      <p:grpSpPr>
        <a:xfrm>
          <a:off y="0" x="0"/>
          <a:ext cy="0" cx="0"/>
          <a:chOff y="0" x="0"/>
          <a:chExt cy="0" cx="0"/>
        </a:xfrm>
      </p:grpSpPr>
      <p:sp>
        <p:nvSpPr>
          <p:cNvPr id="96" name="Shape 9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7" name="Shape 9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6" name="Shape 426"/>
        <p:cNvGrpSpPr/>
        <p:nvPr/>
      </p:nvGrpSpPr>
      <p:grpSpPr>
        <a:xfrm>
          <a:off y="0" x="0"/>
          <a:ext cy="0" cx="0"/>
          <a:chOff y="0" x="0"/>
          <a:chExt cy="0" cx="0"/>
        </a:xfrm>
      </p:grpSpPr>
      <p:sp>
        <p:nvSpPr>
          <p:cNvPr id="427" name="Shape 42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28" name="Shape 42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4" name="Shape 434"/>
        <p:cNvGrpSpPr/>
        <p:nvPr/>
      </p:nvGrpSpPr>
      <p:grpSpPr>
        <a:xfrm>
          <a:off y="0" x="0"/>
          <a:ext cy="0" cx="0"/>
          <a:chOff y="0" x="0"/>
          <a:chExt cy="0" cx="0"/>
        </a:xfrm>
      </p:grpSpPr>
      <p:sp>
        <p:nvSpPr>
          <p:cNvPr id="435" name="Shape 43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36" name="Shape 43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2" name="Shape 442"/>
        <p:cNvGrpSpPr/>
        <p:nvPr/>
      </p:nvGrpSpPr>
      <p:grpSpPr>
        <a:xfrm>
          <a:off y="0" x="0"/>
          <a:ext cy="0" cx="0"/>
          <a:chOff y="0" x="0"/>
          <a:chExt cy="0" cx="0"/>
        </a:xfrm>
      </p:grpSpPr>
      <p:sp>
        <p:nvSpPr>
          <p:cNvPr id="443" name="Shape 44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44" name="Shape 44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1" name="Shape 451"/>
        <p:cNvGrpSpPr/>
        <p:nvPr/>
      </p:nvGrpSpPr>
      <p:grpSpPr>
        <a:xfrm>
          <a:off y="0" x="0"/>
          <a:ext cy="0" cx="0"/>
          <a:chOff y="0" x="0"/>
          <a:chExt cy="0" cx="0"/>
        </a:xfrm>
      </p:grpSpPr>
      <p:sp>
        <p:nvSpPr>
          <p:cNvPr id="452" name="Shape 45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53" name="Shape 45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0" name="Shape 460"/>
        <p:cNvGrpSpPr/>
        <p:nvPr/>
      </p:nvGrpSpPr>
      <p:grpSpPr>
        <a:xfrm>
          <a:off y="0" x="0"/>
          <a:ext cy="0" cx="0"/>
          <a:chOff y="0" x="0"/>
          <a:chExt cy="0" cx="0"/>
        </a:xfrm>
      </p:grpSpPr>
      <p:sp>
        <p:nvSpPr>
          <p:cNvPr id="461" name="Shape 46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62" name="Shape 46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8" name="Shape 468"/>
        <p:cNvGrpSpPr/>
        <p:nvPr/>
      </p:nvGrpSpPr>
      <p:grpSpPr>
        <a:xfrm>
          <a:off y="0" x="0"/>
          <a:ext cy="0" cx="0"/>
          <a:chOff y="0" x="0"/>
          <a:chExt cy="0" cx="0"/>
        </a:xfrm>
      </p:grpSpPr>
      <p:sp>
        <p:nvSpPr>
          <p:cNvPr id="469" name="Shape 46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70" name="Shape 47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5" name="Shape 475"/>
        <p:cNvGrpSpPr/>
        <p:nvPr/>
      </p:nvGrpSpPr>
      <p:grpSpPr>
        <a:xfrm>
          <a:off y="0" x="0"/>
          <a:ext cy="0" cx="0"/>
          <a:chOff y="0" x="0"/>
          <a:chExt cy="0" cx="0"/>
        </a:xfrm>
      </p:grpSpPr>
      <p:sp>
        <p:nvSpPr>
          <p:cNvPr id="476" name="Shape 47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77" name="Shape 47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1" name="Shape 481"/>
        <p:cNvGrpSpPr/>
        <p:nvPr/>
      </p:nvGrpSpPr>
      <p:grpSpPr>
        <a:xfrm>
          <a:off y="0" x="0"/>
          <a:ext cy="0" cx="0"/>
          <a:chOff y="0" x="0"/>
          <a:chExt cy="0" cx="0"/>
        </a:xfrm>
      </p:grpSpPr>
      <p:sp>
        <p:nvSpPr>
          <p:cNvPr id="482" name="Shape 48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83" name="Shape 48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7" name="Shape 487"/>
        <p:cNvGrpSpPr/>
        <p:nvPr/>
      </p:nvGrpSpPr>
      <p:grpSpPr>
        <a:xfrm>
          <a:off y="0" x="0"/>
          <a:ext cy="0" cx="0"/>
          <a:chOff y="0" x="0"/>
          <a:chExt cy="0" cx="0"/>
        </a:xfrm>
      </p:grpSpPr>
      <p:sp>
        <p:nvSpPr>
          <p:cNvPr id="488" name="Shape 48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89" name="Shape 48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6" name="Shape 496"/>
        <p:cNvGrpSpPr/>
        <p:nvPr/>
      </p:nvGrpSpPr>
      <p:grpSpPr>
        <a:xfrm>
          <a:off y="0" x="0"/>
          <a:ext cy="0" cx="0"/>
          <a:chOff y="0" x="0"/>
          <a:chExt cy="0" cx="0"/>
        </a:xfrm>
      </p:grpSpPr>
      <p:sp>
        <p:nvSpPr>
          <p:cNvPr id="497" name="Shape 49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98" name="Shape 49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2" name="Shape 102"/>
        <p:cNvGrpSpPr/>
        <p:nvPr/>
      </p:nvGrpSpPr>
      <p:grpSpPr>
        <a:xfrm>
          <a:off y="0" x="0"/>
          <a:ext cy="0" cx="0"/>
          <a:chOff y="0" x="0"/>
          <a:chExt cy="0" cx="0"/>
        </a:xfrm>
      </p:grpSpPr>
      <p:sp>
        <p:nvSpPr>
          <p:cNvPr id="103" name="Shape 10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04" name="Shape 10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7" name="Shape 507"/>
        <p:cNvGrpSpPr/>
        <p:nvPr/>
      </p:nvGrpSpPr>
      <p:grpSpPr>
        <a:xfrm>
          <a:off y="0" x="0"/>
          <a:ext cy="0" cx="0"/>
          <a:chOff y="0" x="0"/>
          <a:chExt cy="0" cx="0"/>
        </a:xfrm>
      </p:grpSpPr>
      <p:sp>
        <p:nvSpPr>
          <p:cNvPr id="508" name="Shape 50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09" name="Shape 50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3" name="Shape 513"/>
        <p:cNvGrpSpPr/>
        <p:nvPr/>
      </p:nvGrpSpPr>
      <p:grpSpPr>
        <a:xfrm>
          <a:off y="0" x="0"/>
          <a:ext cy="0" cx="0"/>
          <a:chOff y="0" x="0"/>
          <a:chExt cy="0" cx="0"/>
        </a:xfrm>
      </p:grpSpPr>
      <p:sp>
        <p:nvSpPr>
          <p:cNvPr id="514" name="Shape 51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15" name="Shape 51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0" name="Shape 520"/>
        <p:cNvGrpSpPr/>
        <p:nvPr/>
      </p:nvGrpSpPr>
      <p:grpSpPr>
        <a:xfrm>
          <a:off y="0" x="0"/>
          <a:ext cy="0" cx="0"/>
          <a:chOff y="0" x="0"/>
          <a:chExt cy="0" cx="0"/>
        </a:xfrm>
      </p:grpSpPr>
      <p:sp>
        <p:nvSpPr>
          <p:cNvPr id="521" name="Shape 52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22" name="Shape 52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7" name="Shape 527"/>
        <p:cNvGrpSpPr/>
        <p:nvPr/>
      </p:nvGrpSpPr>
      <p:grpSpPr>
        <a:xfrm>
          <a:off y="0" x="0"/>
          <a:ext cy="0" cx="0"/>
          <a:chOff y="0" x="0"/>
          <a:chExt cy="0" cx="0"/>
        </a:xfrm>
      </p:grpSpPr>
      <p:sp>
        <p:nvSpPr>
          <p:cNvPr id="528" name="Shape 52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29" name="Shape 52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4" name="Shape 534"/>
        <p:cNvGrpSpPr/>
        <p:nvPr/>
      </p:nvGrpSpPr>
      <p:grpSpPr>
        <a:xfrm>
          <a:off y="0" x="0"/>
          <a:ext cy="0" cx="0"/>
          <a:chOff y="0" x="0"/>
          <a:chExt cy="0" cx="0"/>
        </a:xfrm>
      </p:grpSpPr>
      <p:sp>
        <p:nvSpPr>
          <p:cNvPr id="535" name="Shape 53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36" name="Shape 53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0" name="Shape 540"/>
        <p:cNvGrpSpPr/>
        <p:nvPr/>
      </p:nvGrpSpPr>
      <p:grpSpPr>
        <a:xfrm>
          <a:off y="0" x="0"/>
          <a:ext cy="0" cx="0"/>
          <a:chOff y="0" x="0"/>
          <a:chExt cy="0" cx="0"/>
        </a:xfrm>
      </p:grpSpPr>
      <p:sp>
        <p:nvSpPr>
          <p:cNvPr id="541" name="Shape 54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42" name="Shape 54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8" name="Shape 548"/>
        <p:cNvGrpSpPr/>
        <p:nvPr/>
      </p:nvGrpSpPr>
      <p:grpSpPr>
        <a:xfrm>
          <a:off y="0" x="0"/>
          <a:ext cy="0" cx="0"/>
          <a:chOff y="0" x="0"/>
          <a:chExt cy="0" cx="0"/>
        </a:xfrm>
      </p:grpSpPr>
      <p:sp>
        <p:nvSpPr>
          <p:cNvPr id="549" name="Shape 54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50" name="Shape 55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4" name="Shape 554"/>
        <p:cNvGrpSpPr/>
        <p:nvPr/>
      </p:nvGrpSpPr>
      <p:grpSpPr>
        <a:xfrm>
          <a:off y="0" x="0"/>
          <a:ext cy="0" cx="0"/>
          <a:chOff y="0" x="0"/>
          <a:chExt cy="0" cx="0"/>
        </a:xfrm>
      </p:grpSpPr>
      <p:sp>
        <p:nvSpPr>
          <p:cNvPr id="555" name="Shape 55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56" name="Shape 55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0" name="Shape 560"/>
        <p:cNvGrpSpPr/>
        <p:nvPr/>
      </p:nvGrpSpPr>
      <p:grpSpPr>
        <a:xfrm>
          <a:off y="0" x="0"/>
          <a:ext cy="0" cx="0"/>
          <a:chOff y="0" x="0"/>
          <a:chExt cy="0" cx="0"/>
        </a:xfrm>
      </p:grpSpPr>
      <p:sp>
        <p:nvSpPr>
          <p:cNvPr id="561" name="Shape 56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62" name="Shape 56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8" name="Shape 568"/>
        <p:cNvGrpSpPr/>
        <p:nvPr/>
      </p:nvGrpSpPr>
      <p:grpSpPr>
        <a:xfrm>
          <a:off y="0" x="0"/>
          <a:ext cy="0" cx="0"/>
          <a:chOff y="0" x="0"/>
          <a:chExt cy="0" cx="0"/>
        </a:xfrm>
      </p:grpSpPr>
      <p:sp>
        <p:nvSpPr>
          <p:cNvPr id="569" name="Shape 56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70" name="Shape 57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9" name="Shape 109"/>
        <p:cNvGrpSpPr/>
        <p:nvPr/>
      </p:nvGrpSpPr>
      <p:grpSpPr>
        <a:xfrm>
          <a:off y="0" x="0"/>
          <a:ext cy="0" cx="0"/>
          <a:chOff y="0" x="0"/>
          <a:chExt cy="0" cx="0"/>
        </a:xfrm>
      </p:grpSpPr>
      <p:sp>
        <p:nvSpPr>
          <p:cNvPr id="110" name="Shape 11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11" name="Shape 11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5" name="Shape 575"/>
        <p:cNvGrpSpPr/>
        <p:nvPr/>
      </p:nvGrpSpPr>
      <p:grpSpPr>
        <a:xfrm>
          <a:off y="0" x="0"/>
          <a:ext cy="0" cx="0"/>
          <a:chOff y="0" x="0"/>
          <a:chExt cy="0" cx="0"/>
        </a:xfrm>
      </p:grpSpPr>
      <p:sp>
        <p:nvSpPr>
          <p:cNvPr id="576" name="Shape 57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77" name="Shape 57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2" name="Shape 582"/>
        <p:cNvGrpSpPr/>
        <p:nvPr/>
      </p:nvGrpSpPr>
      <p:grpSpPr>
        <a:xfrm>
          <a:off y="0" x="0"/>
          <a:ext cy="0" cx="0"/>
          <a:chOff y="0" x="0"/>
          <a:chExt cy="0" cx="0"/>
        </a:xfrm>
      </p:grpSpPr>
      <p:sp>
        <p:nvSpPr>
          <p:cNvPr id="583" name="Shape 58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84" name="Shape 58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2" name="Shape 592"/>
        <p:cNvGrpSpPr/>
        <p:nvPr/>
      </p:nvGrpSpPr>
      <p:grpSpPr>
        <a:xfrm>
          <a:off y="0" x="0"/>
          <a:ext cy="0" cx="0"/>
          <a:chOff y="0" x="0"/>
          <a:chExt cy="0" cx="0"/>
        </a:xfrm>
      </p:grpSpPr>
      <p:sp>
        <p:nvSpPr>
          <p:cNvPr id="593" name="Shape 59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94" name="Shape 59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9" name="Shape 599"/>
        <p:cNvGrpSpPr/>
        <p:nvPr/>
      </p:nvGrpSpPr>
      <p:grpSpPr>
        <a:xfrm>
          <a:off y="0" x="0"/>
          <a:ext cy="0" cx="0"/>
          <a:chOff y="0" x="0"/>
          <a:chExt cy="0" cx="0"/>
        </a:xfrm>
      </p:grpSpPr>
      <p:sp>
        <p:nvSpPr>
          <p:cNvPr id="600" name="Shape 6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01" name="Shape 60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6" name="Shape 606"/>
        <p:cNvGrpSpPr/>
        <p:nvPr/>
      </p:nvGrpSpPr>
      <p:grpSpPr>
        <a:xfrm>
          <a:off y="0" x="0"/>
          <a:ext cy="0" cx="0"/>
          <a:chOff y="0" x="0"/>
          <a:chExt cy="0" cx="0"/>
        </a:xfrm>
      </p:grpSpPr>
      <p:sp>
        <p:nvSpPr>
          <p:cNvPr id="607" name="Shape 60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08" name="Shape 60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3" name="Shape 613"/>
        <p:cNvGrpSpPr/>
        <p:nvPr/>
      </p:nvGrpSpPr>
      <p:grpSpPr>
        <a:xfrm>
          <a:off y="0" x="0"/>
          <a:ext cy="0" cx="0"/>
          <a:chOff y="0" x="0"/>
          <a:chExt cy="0" cx="0"/>
        </a:xfrm>
      </p:grpSpPr>
      <p:sp>
        <p:nvSpPr>
          <p:cNvPr id="614" name="Shape 61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15" name="Shape 61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0" name="Shape 620"/>
        <p:cNvGrpSpPr/>
        <p:nvPr/>
      </p:nvGrpSpPr>
      <p:grpSpPr>
        <a:xfrm>
          <a:off y="0" x="0"/>
          <a:ext cy="0" cx="0"/>
          <a:chOff y="0" x="0"/>
          <a:chExt cy="0" cx="0"/>
        </a:xfrm>
      </p:grpSpPr>
      <p:sp>
        <p:nvSpPr>
          <p:cNvPr id="621" name="Shape 62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22" name="Shape 62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7" name="Shape 627"/>
        <p:cNvGrpSpPr/>
        <p:nvPr/>
      </p:nvGrpSpPr>
      <p:grpSpPr>
        <a:xfrm>
          <a:off y="0" x="0"/>
          <a:ext cy="0" cx="0"/>
          <a:chOff y="0" x="0"/>
          <a:chExt cy="0" cx="0"/>
        </a:xfrm>
      </p:grpSpPr>
      <p:sp>
        <p:nvSpPr>
          <p:cNvPr id="628" name="Shape 62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29" name="Shape 62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34" name="Shape 634"/>
        <p:cNvGrpSpPr/>
        <p:nvPr/>
      </p:nvGrpSpPr>
      <p:grpSpPr>
        <a:xfrm>
          <a:off y="0" x="0"/>
          <a:ext cy="0" cx="0"/>
          <a:chOff y="0" x="0"/>
          <a:chExt cy="0" cx="0"/>
        </a:xfrm>
      </p:grpSpPr>
      <p:sp>
        <p:nvSpPr>
          <p:cNvPr id="635" name="Shape 63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36" name="Shape 63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42" name="Shape 642"/>
        <p:cNvGrpSpPr/>
        <p:nvPr/>
      </p:nvGrpSpPr>
      <p:grpSpPr>
        <a:xfrm>
          <a:off y="0" x="0"/>
          <a:ext cy="0" cx="0"/>
          <a:chOff y="0" x="0"/>
          <a:chExt cy="0" cx="0"/>
        </a:xfrm>
      </p:grpSpPr>
      <p:sp>
        <p:nvSpPr>
          <p:cNvPr id="643" name="Shape 64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44" name="Shape 64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5" name="Shape 115"/>
        <p:cNvGrpSpPr/>
        <p:nvPr/>
      </p:nvGrpSpPr>
      <p:grpSpPr>
        <a:xfrm>
          <a:off y="0" x="0"/>
          <a:ext cy="0" cx="0"/>
          <a:chOff y="0" x="0"/>
          <a:chExt cy="0" cx="0"/>
        </a:xfrm>
      </p:grpSpPr>
      <p:sp>
        <p:nvSpPr>
          <p:cNvPr id="116" name="Shape 11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17" name="Shape 11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49" name="Shape 649"/>
        <p:cNvGrpSpPr/>
        <p:nvPr/>
      </p:nvGrpSpPr>
      <p:grpSpPr>
        <a:xfrm>
          <a:off y="0" x="0"/>
          <a:ext cy="0" cx="0"/>
          <a:chOff y="0" x="0"/>
          <a:chExt cy="0" cx="0"/>
        </a:xfrm>
      </p:grpSpPr>
      <p:sp>
        <p:nvSpPr>
          <p:cNvPr id="650" name="Shape 65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51" name="Shape 65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58" name="Shape 658"/>
        <p:cNvGrpSpPr/>
        <p:nvPr/>
      </p:nvGrpSpPr>
      <p:grpSpPr>
        <a:xfrm>
          <a:off y="0" x="0"/>
          <a:ext cy="0" cx="0"/>
          <a:chOff y="0" x="0"/>
          <a:chExt cy="0" cx="0"/>
        </a:xfrm>
      </p:grpSpPr>
      <p:sp>
        <p:nvSpPr>
          <p:cNvPr id="659" name="Shape 6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60" name="Shape 66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69" name="Shape 669"/>
        <p:cNvGrpSpPr/>
        <p:nvPr/>
      </p:nvGrpSpPr>
      <p:grpSpPr>
        <a:xfrm>
          <a:off y="0" x="0"/>
          <a:ext cy="0" cx="0"/>
          <a:chOff y="0" x="0"/>
          <a:chExt cy="0" cx="0"/>
        </a:xfrm>
      </p:grpSpPr>
      <p:sp>
        <p:nvSpPr>
          <p:cNvPr id="670" name="Shape 67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71" name="Shape 67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9" name="Shape 679"/>
        <p:cNvGrpSpPr/>
        <p:nvPr/>
      </p:nvGrpSpPr>
      <p:grpSpPr>
        <a:xfrm>
          <a:off y="0" x="0"/>
          <a:ext cy="0" cx="0"/>
          <a:chOff y="0" x="0"/>
          <a:chExt cy="0" cx="0"/>
        </a:xfrm>
      </p:grpSpPr>
      <p:sp>
        <p:nvSpPr>
          <p:cNvPr id="680" name="Shape 6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81" name="Shape 68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89" name="Shape 689"/>
        <p:cNvGrpSpPr/>
        <p:nvPr/>
      </p:nvGrpSpPr>
      <p:grpSpPr>
        <a:xfrm>
          <a:off y="0" x="0"/>
          <a:ext cy="0" cx="0"/>
          <a:chOff y="0" x="0"/>
          <a:chExt cy="0" cx="0"/>
        </a:xfrm>
      </p:grpSpPr>
      <p:sp>
        <p:nvSpPr>
          <p:cNvPr id="690" name="Shape 69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91" name="Shape 69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96" name="Shape 696"/>
        <p:cNvGrpSpPr/>
        <p:nvPr/>
      </p:nvGrpSpPr>
      <p:grpSpPr>
        <a:xfrm>
          <a:off y="0" x="0"/>
          <a:ext cy="0" cx="0"/>
          <a:chOff y="0" x="0"/>
          <a:chExt cy="0" cx="0"/>
        </a:xfrm>
      </p:grpSpPr>
      <p:sp>
        <p:nvSpPr>
          <p:cNvPr id="697" name="Shape 69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98" name="Shape 69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02" name="Shape 702"/>
        <p:cNvGrpSpPr/>
        <p:nvPr/>
      </p:nvGrpSpPr>
      <p:grpSpPr>
        <a:xfrm>
          <a:off y="0" x="0"/>
          <a:ext cy="0" cx="0"/>
          <a:chOff y="0" x="0"/>
          <a:chExt cy="0" cx="0"/>
        </a:xfrm>
      </p:grpSpPr>
      <p:sp>
        <p:nvSpPr>
          <p:cNvPr id="703" name="Shape 70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04" name="Shape 70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09" name="Shape 709"/>
        <p:cNvGrpSpPr/>
        <p:nvPr/>
      </p:nvGrpSpPr>
      <p:grpSpPr>
        <a:xfrm>
          <a:off y="0" x="0"/>
          <a:ext cy="0" cx="0"/>
          <a:chOff y="0" x="0"/>
          <a:chExt cy="0" cx="0"/>
        </a:xfrm>
      </p:grpSpPr>
      <p:sp>
        <p:nvSpPr>
          <p:cNvPr id="710" name="Shape 71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11" name="Shape 71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17" name="Shape 717"/>
        <p:cNvGrpSpPr/>
        <p:nvPr/>
      </p:nvGrpSpPr>
      <p:grpSpPr>
        <a:xfrm>
          <a:off y="0" x="0"/>
          <a:ext cy="0" cx="0"/>
          <a:chOff y="0" x="0"/>
          <a:chExt cy="0" cx="0"/>
        </a:xfrm>
      </p:grpSpPr>
      <p:sp>
        <p:nvSpPr>
          <p:cNvPr id="718" name="Shape 71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19" name="Shape 71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26" name="Shape 726"/>
        <p:cNvGrpSpPr/>
        <p:nvPr/>
      </p:nvGrpSpPr>
      <p:grpSpPr>
        <a:xfrm>
          <a:off y="0" x="0"/>
          <a:ext cy="0" cx="0"/>
          <a:chOff y="0" x="0"/>
          <a:chExt cy="0" cx="0"/>
        </a:xfrm>
      </p:grpSpPr>
      <p:sp>
        <p:nvSpPr>
          <p:cNvPr id="727" name="Shape 72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28" name="Shape 72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1" name="Shape 121"/>
        <p:cNvGrpSpPr/>
        <p:nvPr/>
      </p:nvGrpSpPr>
      <p:grpSpPr>
        <a:xfrm>
          <a:off y="0" x="0"/>
          <a:ext cy="0" cx="0"/>
          <a:chOff y="0" x="0"/>
          <a:chExt cy="0" cx="0"/>
        </a:xfrm>
      </p:grpSpPr>
      <p:sp>
        <p:nvSpPr>
          <p:cNvPr id="122" name="Shape 12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23" name="Shape 12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32" name="Shape 732"/>
        <p:cNvGrpSpPr/>
        <p:nvPr/>
      </p:nvGrpSpPr>
      <p:grpSpPr>
        <a:xfrm>
          <a:off y="0" x="0"/>
          <a:ext cy="0" cx="0"/>
          <a:chOff y="0" x="0"/>
          <a:chExt cy="0" cx="0"/>
        </a:xfrm>
      </p:grpSpPr>
      <p:sp>
        <p:nvSpPr>
          <p:cNvPr id="733" name="Shape 73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34" name="Shape 73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38" name="Shape 738"/>
        <p:cNvGrpSpPr/>
        <p:nvPr/>
      </p:nvGrpSpPr>
      <p:grpSpPr>
        <a:xfrm>
          <a:off y="0" x="0"/>
          <a:ext cy="0" cx="0"/>
          <a:chOff y="0" x="0"/>
          <a:chExt cy="0" cx="0"/>
        </a:xfrm>
      </p:grpSpPr>
      <p:sp>
        <p:nvSpPr>
          <p:cNvPr id="739" name="Shape 73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40" name="Shape 74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44" name="Shape 744"/>
        <p:cNvGrpSpPr/>
        <p:nvPr/>
      </p:nvGrpSpPr>
      <p:grpSpPr>
        <a:xfrm>
          <a:off y="0" x="0"/>
          <a:ext cy="0" cx="0"/>
          <a:chOff y="0" x="0"/>
          <a:chExt cy="0" cx="0"/>
        </a:xfrm>
      </p:grpSpPr>
      <p:sp>
        <p:nvSpPr>
          <p:cNvPr id="745" name="Shape 74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46" name="Shape 74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52" name="Shape 752"/>
        <p:cNvGrpSpPr/>
        <p:nvPr/>
      </p:nvGrpSpPr>
      <p:grpSpPr>
        <a:xfrm>
          <a:off y="0" x="0"/>
          <a:ext cy="0" cx="0"/>
          <a:chOff y="0" x="0"/>
          <a:chExt cy="0" cx="0"/>
        </a:xfrm>
      </p:grpSpPr>
      <p:sp>
        <p:nvSpPr>
          <p:cNvPr id="753" name="Shape 75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54" name="Shape 75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58" name="Shape 758"/>
        <p:cNvGrpSpPr/>
        <p:nvPr/>
      </p:nvGrpSpPr>
      <p:grpSpPr>
        <a:xfrm>
          <a:off y="0" x="0"/>
          <a:ext cy="0" cx="0"/>
          <a:chOff y="0" x="0"/>
          <a:chExt cy="0" cx="0"/>
        </a:xfrm>
      </p:grpSpPr>
      <p:sp>
        <p:nvSpPr>
          <p:cNvPr id="759" name="Shape 75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60" name="Shape 76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64" name="Shape 764"/>
        <p:cNvGrpSpPr/>
        <p:nvPr/>
      </p:nvGrpSpPr>
      <p:grpSpPr>
        <a:xfrm>
          <a:off y="0" x="0"/>
          <a:ext cy="0" cx="0"/>
          <a:chOff y="0" x="0"/>
          <a:chExt cy="0" cx="0"/>
        </a:xfrm>
      </p:grpSpPr>
      <p:sp>
        <p:nvSpPr>
          <p:cNvPr id="765" name="Shape 76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66" name="Shape 76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72" name="Shape 772"/>
        <p:cNvGrpSpPr/>
        <p:nvPr/>
      </p:nvGrpSpPr>
      <p:grpSpPr>
        <a:xfrm>
          <a:off y="0" x="0"/>
          <a:ext cy="0" cx="0"/>
          <a:chOff y="0" x="0"/>
          <a:chExt cy="0" cx="0"/>
        </a:xfrm>
      </p:grpSpPr>
      <p:sp>
        <p:nvSpPr>
          <p:cNvPr id="773" name="Shape 77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74" name="Shape 77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78" name="Shape 778"/>
        <p:cNvGrpSpPr/>
        <p:nvPr/>
      </p:nvGrpSpPr>
      <p:grpSpPr>
        <a:xfrm>
          <a:off y="0" x="0"/>
          <a:ext cy="0" cx="0"/>
          <a:chOff y="0" x="0"/>
          <a:chExt cy="0" cx="0"/>
        </a:xfrm>
      </p:grpSpPr>
      <p:sp>
        <p:nvSpPr>
          <p:cNvPr id="779" name="Shape 77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80" name="Shape 78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5" name="Shape 785"/>
        <p:cNvGrpSpPr/>
        <p:nvPr/>
      </p:nvGrpSpPr>
      <p:grpSpPr>
        <a:xfrm>
          <a:off y="0" x="0"/>
          <a:ext cy="0" cx="0"/>
          <a:chOff y="0" x="0"/>
          <a:chExt cy="0" cx="0"/>
        </a:xfrm>
      </p:grpSpPr>
      <p:sp>
        <p:nvSpPr>
          <p:cNvPr id="786" name="Shape 78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87" name="Shape 78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92" name="Shape 792"/>
        <p:cNvGrpSpPr/>
        <p:nvPr/>
      </p:nvGrpSpPr>
      <p:grpSpPr>
        <a:xfrm>
          <a:off y="0" x="0"/>
          <a:ext cy="0" cx="0"/>
          <a:chOff y="0" x="0"/>
          <a:chExt cy="0" cx="0"/>
        </a:xfrm>
      </p:grpSpPr>
      <p:sp>
        <p:nvSpPr>
          <p:cNvPr id="793" name="Shape 79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94" name="Shape 79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2.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p:nvPr/>
        </p:nvSpPr>
        <p:spPr>
          <a:xfrm>
            <a:off y="0" x="0"/>
            <a:ext cy="3518399" cx="9144000"/>
          </a:xfrm>
          <a:prstGeom prst="rect">
            <a:avLst/>
          </a:prstGeom>
          <a:solidFill>
            <a:schemeClr val="dk2"/>
          </a:solidFill>
          <a:ln>
            <a:noFill/>
          </a:ln>
        </p:spPr>
        <p:txBody>
          <a:bodyPr bIns="45700" rIns="91425" lIns="91425" tIns="45700" anchor="ctr" anchorCtr="0">
            <a:noAutofit/>
          </a:bodyPr>
          <a:lstStyle/>
          <a:p/>
        </p:txBody>
      </p:sp>
      <p:cxnSp>
        <p:nvCxnSpPr>
          <p:cNvPr id="9" name="Shape 9"/>
          <p:cNvCxnSpPr/>
          <p:nvPr/>
        </p:nvCxnSpPr>
        <p:spPr>
          <a:xfrm>
            <a:off y="3496604" x="0"/>
            <a:ext cy="0" cx="9144000"/>
          </a:xfrm>
          <a:prstGeom prst="straightConnector1">
            <a:avLst/>
          </a:prstGeom>
          <a:noFill/>
          <a:ln w="57150" cap="flat">
            <a:solidFill>
              <a:srgbClr val="000000">
                <a:alpha val="14900"/>
              </a:srgbClr>
            </a:solidFill>
            <a:prstDash val="solid"/>
            <a:round/>
            <a:headEnd w="med" len="med" type="none"/>
            <a:tailEnd w="med" len="med" type="none"/>
          </a:ln>
        </p:spPr>
      </p:cxnSp>
      <p:sp>
        <p:nvSpPr>
          <p:cNvPr id="10" name="Shape 10"/>
          <p:cNvSpPr txBox="1"/>
          <p:nvPr>
            <p:ph type="ctrTitle"/>
          </p:nvPr>
        </p:nvSpPr>
        <p:spPr>
          <a:xfrm>
            <a:off y="1867781" x="685800"/>
            <a:ext cy="1648800" cx="7772400"/>
          </a:xfrm>
          <a:prstGeom prst="rect">
            <a:avLst/>
          </a:prstGeom>
        </p:spPr>
        <p:txBody>
          <a:bodyPr bIns="91425" rIns="91425" lIns="91425" tIns="91425" anchor="b" anchorCtr="0"/>
          <a:lstStyle>
            <a:lvl1pPr rtl="0" indent="457200">
              <a:buSzPct val="100000"/>
              <a:defRPr sz="7200"/>
            </a:lvl1pPr>
            <a:lvl2pPr rtl="0" indent="457200">
              <a:buSzPct val="100000"/>
              <a:defRPr sz="7200"/>
            </a:lvl2pPr>
            <a:lvl3pPr rtl="0" indent="457200">
              <a:buSzPct val="100000"/>
              <a:defRPr sz="7200"/>
            </a:lvl3pPr>
            <a:lvl4pPr rtl="0" indent="457200">
              <a:buSzPct val="100000"/>
              <a:defRPr sz="7200"/>
            </a:lvl4pPr>
            <a:lvl5pPr rtl="0" indent="457200">
              <a:buSzPct val="100000"/>
              <a:defRPr sz="7200"/>
            </a:lvl5pPr>
            <a:lvl6pPr rtl="0" indent="457200">
              <a:buSzPct val="100000"/>
              <a:defRPr sz="7200"/>
            </a:lvl6pPr>
            <a:lvl7pPr rtl="0" indent="457200">
              <a:buSzPct val="100000"/>
              <a:defRPr sz="7200"/>
            </a:lvl7pPr>
            <a:lvl8pPr rtl="0" indent="457200">
              <a:buSzPct val="100000"/>
              <a:defRPr sz="7200"/>
            </a:lvl8pPr>
            <a:lvl9pPr rtl="0" indent="457200">
              <a:buSzPct val="100000"/>
              <a:defRPr sz="7200"/>
            </a:lvl9pPr>
          </a:lstStyle>
          <a:p/>
        </p:txBody>
      </p:sp>
      <p:sp>
        <p:nvSpPr>
          <p:cNvPr id="11" name="Shape 11"/>
          <p:cNvSpPr txBox="1"/>
          <p:nvPr>
            <p:ph idx="1" type="subTitle"/>
          </p:nvPr>
        </p:nvSpPr>
        <p:spPr>
          <a:xfrm>
            <a:off y="3627026" x="685800"/>
            <a:ext cy="774300" cx="7772400"/>
          </a:xfrm>
          <a:prstGeom prst="rect">
            <a:avLst/>
          </a:prstGeom>
        </p:spPr>
        <p:txBody>
          <a:bodyPr bIns="91425" rIns="91425" lIns="91425" tIns="91425" anchor="t" anchorCtr="0"/>
          <a:lstStyle>
            <a:lvl1pPr rtl="0" marL="0">
              <a:spcBef>
                <a:spcPts val="0"/>
              </a:spcBef>
              <a:buClr>
                <a:schemeClr val="dk2"/>
              </a:buClr>
              <a:buNone/>
              <a:defRPr>
                <a:solidFill>
                  <a:schemeClr val="dk2"/>
                </a:solidFill>
              </a:defRPr>
            </a:lvl1pPr>
            <a:lvl2pPr rtl="0" indent="190500" marL="0">
              <a:spcBef>
                <a:spcPts val="0"/>
              </a:spcBef>
              <a:buClr>
                <a:schemeClr val="dk2"/>
              </a:buClr>
              <a:buSzPct val="100000"/>
              <a:buNone/>
              <a:defRPr sz="3000">
                <a:solidFill>
                  <a:schemeClr val="dk2"/>
                </a:solidFill>
              </a:defRPr>
            </a:lvl2pPr>
            <a:lvl3pPr rtl="0" indent="190500" marL="0">
              <a:spcBef>
                <a:spcPts val="0"/>
              </a:spcBef>
              <a:buClr>
                <a:schemeClr val="dk2"/>
              </a:buClr>
              <a:buSzPct val="100000"/>
              <a:buNone/>
              <a:defRPr sz="3000">
                <a:solidFill>
                  <a:schemeClr val="dk2"/>
                </a:solidFill>
              </a:defRPr>
            </a:lvl3pPr>
            <a:lvl4pPr rtl="0" indent="190500" marL="0">
              <a:spcBef>
                <a:spcPts val="0"/>
              </a:spcBef>
              <a:buClr>
                <a:schemeClr val="dk2"/>
              </a:buClr>
              <a:buSzPct val="100000"/>
              <a:buNone/>
              <a:defRPr sz="3000">
                <a:solidFill>
                  <a:schemeClr val="dk2"/>
                </a:solidFill>
              </a:defRPr>
            </a:lvl4pPr>
            <a:lvl5pPr rtl="0" indent="190500" marL="0">
              <a:spcBef>
                <a:spcPts val="0"/>
              </a:spcBef>
              <a:buClr>
                <a:schemeClr val="dk2"/>
              </a:buClr>
              <a:buSzPct val="100000"/>
              <a:buNone/>
              <a:defRPr sz="3000">
                <a:solidFill>
                  <a:schemeClr val="dk2"/>
                </a:solidFill>
              </a:defRPr>
            </a:lvl5pPr>
            <a:lvl6pPr rtl="0" indent="190500" marL="0">
              <a:spcBef>
                <a:spcPts val="0"/>
              </a:spcBef>
              <a:buClr>
                <a:schemeClr val="dk2"/>
              </a:buClr>
              <a:buSzPct val="100000"/>
              <a:buNone/>
              <a:defRPr sz="3000">
                <a:solidFill>
                  <a:schemeClr val="dk2"/>
                </a:solidFill>
              </a:defRPr>
            </a:lvl6pPr>
            <a:lvl7pPr rtl="0" indent="190500" marL="0">
              <a:spcBef>
                <a:spcPts val="0"/>
              </a:spcBef>
              <a:buClr>
                <a:schemeClr val="dk2"/>
              </a:buClr>
              <a:buSzPct val="100000"/>
              <a:buNone/>
              <a:defRPr sz="3000">
                <a:solidFill>
                  <a:schemeClr val="dk2"/>
                </a:solidFill>
              </a:defRPr>
            </a:lvl7pPr>
            <a:lvl8pPr rtl="0" indent="190500" marL="0">
              <a:spcBef>
                <a:spcPts val="0"/>
              </a:spcBef>
              <a:buClr>
                <a:schemeClr val="dk2"/>
              </a:buClr>
              <a:buSzPct val="100000"/>
              <a:buNone/>
              <a:defRPr sz="3000">
                <a:solidFill>
                  <a:schemeClr val="dk2"/>
                </a:solidFill>
              </a:defRPr>
            </a:lvl8pPr>
            <a:lvl9pPr rtl="0" indent="190500" marL="0">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4" name="Shape 54"/>
        <p:cNvGrpSpPr/>
        <p:nvPr/>
      </p:nvGrpSpPr>
      <p:grpSpPr>
        <a:xfrm>
          <a:off y="0" x="0"/>
          <a:ext cy="0" cx="0"/>
          <a:chOff y="0" x="0"/>
          <a:chExt cy="0" cx="0"/>
        </a:xfrm>
      </p:grpSpPr>
      <p:sp>
        <p:nvSpPr>
          <p:cNvPr id="55" name="Shape 55"/>
          <p:cNvSpPr/>
          <p:nvPr/>
        </p:nvSpPr>
        <p:spPr>
          <a:xfrm rot="10800000" flipH="1">
            <a:off y="1163400" x="0"/>
            <a:ext cy="3980099" cx="9144000"/>
          </a:xfrm>
          <a:prstGeom prst="rect">
            <a:avLst/>
          </a:prstGeom>
          <a:solidFill>
            <a:schemeClr val="lt1"/>
          </a:solidFill>
          <a:ln>
            <a:noFill/>
          </a:ln>
        </p:spPr>
        <p:txBody>
          <a:bodyPr bIns="45700" rIns="91425" lIns="91425" tIns="45700" anchor="ctr" anchorCtr="0">
            <a:noAutofit/>
          </a:bodyPr>
          <a:lstStyle/>
          <a:p/>
        </p:txBody>
      </p:sp>
      <p:sp>
        <p:nvSpPr>
          <p:cNvPr id="56" name="Shape 56"/>
          <p:cNvSpPr/>
          <p:nvPr/>
        </p:nvSpPr>
        <p:spPr>
          <a:xfrm flipH="1">
            <a:off y="571349" x="4526627"/>
            <a:ext cy="593274"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57" name="Shape 57"/>
          <p:cNvSpPr txBox="1"/>
          <p:nvPr>
            <p:ph type="title"/>
          </p:nvPr>
        </p:nvSpPr>
        <p:spPr>
          <a:xfrm>
            <a:off y="205978" x="457200"/>
            <a:ext cy="857400" cx="8229600"/>
          </a:xfrm>
          <a:prstGeom prst="rect">
            <a:avLst/>
          </a:prstGeom>
          <a:noFill/>
          <a:ln>
            <a:noFill/>
          </a:ln>
        </p:spPr>
        <p:txBody>
          <a:bodyPr bIns="91425" rIns="91425" lIns="91425" tIns="91425" anchor="ctr" anchorCtr="0"/>
          <a:lstStyle>
            <a:lvl1pPr algn="l" rtl="0">
              <a:spcBef>
                <a:spcPts val="0"/>
              </a:spcBef>
              <a:buSzPct val="100000"/>
              <a:buFont typeface="Georgia"/>
              <a:buNone/>
              <a:defRPr b="0" sz="4800">
                <a:solidFill>
                  <a:schemeClr val="lt1"/>
                </a:solidFill>
                <a:latin typeface="Georgia"/>
                <a:ea typeface="Georgia"/>
                <a:cs typeface="Georgia"/>
                <a:sym typeface="Georgia"/>
              </a:defRPr>
            </a:lvl1pPr>
            <a:lvl2pPr algn="l" rtl="0">
              <a:spcBef>
                <a:spcPts val="0"/>
              </a:spcBef>
              <a:buSzPct val="100000"/>
              <a:buFont typeface="Georgia"/>
              <a:buNone/>
              <a:defRPr b="0" sz="4800">
                <a:solidFill>
                  <a:schemeClr val="lt1"/>
                </a:solidFill>
                <a:latin typeface="Georgia"/>
                <a:ea typeface="Georgia"/>
                <a:cs typeface="Georgia"/>
                <a:sym typeface="Georgia"/>
              </a:defRPr>
            </a:lvl2pPr>
            <a:lvl3pPr algn="l" rtl="0">
              <a:spcBef>
                <a:spcPts val="0"/>
              </a:spcBef>
              <a:buSzPct val="100000"/>
              <a:buFont typeface="Georgia"/>
              <a:buNone/>
              <a:defRPr b="0" sz="4800">
                <a:solidFill>
                  <a:schemeClr val="lt1"/>
                </a:solidFill>
                <a:latin typeface="Georgia"/>
                <a:ea typeface="Georgia"/>
                <a:cs typeface="Georgia"/>
                <a:sym typeface="Georgia"/>
              </a:defRPr>
            </a:lvl3pPr>
            <a:lvl4pPr algn="l" rtl="0">
              <a:spcBef>
                <a:spcPts val="0"/>
              </a:spcBef>
              <a:buSzPct val="100000"/>
              <a:buFont typeface="Georgia"/>
              <a:buNone/>
              <a:defRPr b="0" sz="4800">
                <a:solidFill>
                  <a:schemeClr val="lt1"/>
                </a:solidFill>
                <a:latin typeface="Georgia"/>
                <a:ea typeface="Georgia"/>
                <a:cs typeface="Georgia"/>
                <a:sym typeface="Georgia"/>
              </a:defRPr>
            </a:lvl4pPr>
            <a:lvl5pPr algn="l" rtl="0">
              <a:spcBef>
                <a:spcPts val="0"/>
              </a:spcBef>
              <a:buSzPct val="100000"/>
              <a:buFont typeface="Georgia"/>
              <a:buNone/>
              <a:defRPr b="0" sz="4800">
                <a:solidFill>
                  <a:schemeClr val="lt1"/>
                </a:solidFill>
                <a:latin typeface="Georgia"/>
                <a:ea typeface="Georgia"/>
                <a:cs typeface="Georgia"/>
                <a:sym typeface="Georgia"/>
              </a:defRPr>
            </a:lvl5pPr>
            <a:lvl6pPr algn="l" rtl="0">
              <a:spcBef>
                <a:spcPts val="0"/>
              </a:spcBef>
              <a:buSzPct val="100000"/>
              <a:buFont typeface="Georgia"/>
              <a:buNone/>
              <a:defRPr b="0" sz="4800">
                <a:solidFill>
                  <a:schemeClr val="lt1"/>
                </a:solidFill>
                <a:latin typeface="Georgia"/>
                <a:ea typeface="Georgia"/>
                <a:cs typeface="Georgia"/>
                <a:sym typeface="Georgia"/>
              </a:defRPr>
            </a:lvl6pPr>
            <a:lvl7pPr algn="l" rtl="0">
              <a:spcBef>
                <a:spcPts val="0"/>
              </a:spcBef>
              <a:buSzPct val="100000"/>
              <a:buFont typeface="Georgia"/>
              <a:buNone/>
              <a:defRPr b="0" sz="4800">
                <a:solidFill>
                  <a:schemeClr val="lt1"/>
                </a:solidFill>
                <a:latin typeface="Georgia"/>
                <a:ea typeface="Georgia"/>
                <a:cs typeface="Georgia"/>
                <a:sym typeface="Georgia"/>
              </a:defRPr>
            </a:lvl7pPr>
            <a:lvl8pPr algn="l" rtl="0">
              <a:spcBef>
                <a:spcPts val="0"/>
              </a:spcBef>
              <a:buSzPct val="100000"/>
              <a:buFont typeface="Georgia"/>
              <a:buNone/>
              <a:defRPr b="0" sz="4800">
                <a:solidFill>
                  <a:schemeClr val="lt1"/>
                </a:solidFill>
                <a:latin typeface="Georgia"/>
                <a:ea typeface="Georgia"/>
                <a:cs typeface="Georgia"/>
                <a:sym typeface="Georgia"/>
              </a:defRPr>
            </a:lvl8pPr>
            <a:lvl9pPr algn="l" rtl="0">
              <a:spcBef>
                <a:spcPts val="0"/>
              </a:spcBef>
              <a:buSzPct val="100000"/>
              <a:buFont typeface="Georgia"/>
              <a:buNone/>
              <a:defRPr b="0" sz="4800">
                <a:solidFill>
                  <a:schemeClr val="lt1"/>
                </a:solidFill>
                <a:latin typeface="Georgia"/>
                <a:ea typeface="Georgia"/>
                <a:cs typeface="Georgia"/>
                <a:sym typeface="Georgia"/>
              </a:defRPr>
            </a:lvl9pPr>
          </a:lstStyle>
          <a:p/>
        </p:txBody>
      </p:sp>
      <p:sp>
        <p:nvSpPr>
          <p:cNvPr id="58" name="Shape 58"/>
          <p:cNvSpPr/>
          <p:nvPr/>
        </p:nvSpPr>
        <p:spPr>
          <a:xfrm rot="10800000">
            <a:off y="1164904" x="4526627"/>
            <a:ext cy="568323"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9" name="Shape 59"/>
        <p:cNvGrpSpPr/>
        <p:nvPr/>
      </p:nvGrpSpPr>
      <p:grpSpPr>
        <a:xfrm>
          <a:off y="0" x="0"/>
          <a:ext cy="0" cx="0"/>
          <a:chOff y="0" x="0"/>
          <a:chExt cy="0" cx="0"/>
        </a:xfrm>
      </p:grpSpPr>
      <p:sp>
        <p:nvSpPr>
          <p:cNvPr id="60" name="Shape 60"/>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p:txBody>
      </p:sp>
      <p:sp>
        <p:nvSpPr>
          <p:cNvPr id="61" name="Shape 61"/>
          <p:cNvSpPr/>
          <p:nvPr/>
        </p:nvSpPr>
        <p:spPr>
          <a:xfrm flipH="1">
            <a:off y="3820834" x="4526627"/>
            <a:ext cy="593274"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62" name="Shape 62"/>
          <p:cNvSpPr/>
          <p:nvPr/>
        </p:nvSpPr>
        <p:spPr>
          <a:xfrm rot="10800000">
            <a:off y="4414390" x="4526627"/>
            <a:ext cy="568323"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63" name="Shape 63"/>
          <p:cNvSpPr txBox="1"/>
          <p:nvPr>
            <p:ph idx="1" type="body"/>
          </p:nvPr>
        </p:nvSpPr>
        <p:spPr>
          <a:xfrm>
            <a:off y="4421726" x="457200"/>
            <a:ext cy="505200" cx="8229600"/>
          </a:xfrm>
          <a:prstGeom prst="rect">
            <a:avLst/>
          </a:prstGeom>
          <a:noFill/>
          <a:ln>
            <a:noFill/>
          </a:ln>
        </p:spPr>
        <p:txBody>
          <a:bodyPr bIns="91425" rIns="91425" lIns="91425" tIns="91425" anchor="ctr" anchorCtr="0"/>
          <a:lstStyle>
            <a:lvl1pPr algn="l" rtl="0" indent="-342900" marL="342900">
              <a:lnSpc>
                <a:spcPct val="100000"/>
              </a:lnSpc>
              <a:spcBef>
                <a:spcPts val="0"/>
              </a:spcBef>
              <a:spcAft>
                <a:spcPts val="0"/>
              </a:spcAft>
              <a:buClr>
                <a:schemeClr val="dk2"/>
              </a:buClr>
              <a:buSzPct val="166666"/>
              <a:buFont typeface="Arial"/>
              <a:buChar char="•"/>
              <a:defRPr sz="2400" i="1">
                <a:solidFill>
                  <a:schemeClr val="dk2"/>
                </a:solidFill>
              </a:defRPr>
            </a:lvl1pPr>
            <a:lvl2pPr algn="l" rtl="0" indent="-342900" marL="342900">
              <a:lnSpc>
                <a:spcPct val="100000"/>
              </a:lnSpc>
              <a:spcBef>
                <a:spcPts val="0"/>
              </a:spcBef>
              <a:spcAft>
                <a:spcPts val="0"/>
              </a:spcAft>
              <a:buClr>
                <a:schemeClr val="dk2"/>
              </a:buClr>
              <a:buSzPct val="100000"/>
              <a:buFont typeface="Courier New"/>
              <a:buChar char="o"/>
              <a:defRPr sz="2400" i="1">
                <a:solidFill>
                  <a:schemeClr val="dk2"/>
                </a:solidFill>
              </a:defRPr>
            </a:lvl2pPr>
            <a:lvl3pPr algn="l" rtl="0" indent="-342900" marL="342900">
              <a:lnSpc>
                <a:spcPct val="100000"/>
              </a:lnSpc>
              <a:spcBef>
                <a:spcPts val="0"/>
              </a:spcBef>
              <a:spcAft>
                <a:spcPts val="0"/>
              </a:spcAft>
              <a:buClr>
                <a:schemeClr val="dk2"/>
              </a:buClr>
              <a:buSzPct val="100000"/>
              <a:buFont typeface="Wingdings"/>
              <a:buChar char="§"/>
              <a:defRPr sz="2400" i="1">
                <a:solidFill>
                  <a:schemeClr val="dk2"/>
                </a:solidFill>
              </a:defRPr>
            </a:lvl3pPr>
            <a:lvl4pPr algn="l" rtl="0" indent="-342900" marL="342900">
              <a:lnSpc>
                <a:spcPct val="100000"/>
              </a:lnSpc>
              <a:spcBef>
                <a:spcPts val="0"/>
              </a:spcBef>
              <a:spcAft>
                <a:spcPts val="0"/>
              </a:spcAft>
              <a:buClr>
                <a:schemeClr val="dk2"/>
              </a:buClr>
              <a:buSzPct val="166666"/>
              <a:buFont typeface="Arial"/>
              <a:buChar char="•"/>
              <a:defRPr sz="2400" i="1">
                <a:solidFill>
                  <a:schemeClr val="dk2"/>
                </a:solidFill>
              </a:defRPr>
            </a:lvl4pPr>
            <a:lvl5pPr algn="l" rtl="0" indent="-342900" marL="342900">
              <a:lnSpc>
                <a:spcPct val="100000"/>
              </a:lnSpc>
              <a:spcBef>
                <a:spcPts val="0"/>
              </a:spcBef>
              <a:spcAft>
                <a:spcPts val="0"/>
              </a:spcAft>
              <a:buClr>
                <a:schemeClr val="dk2"/>
              </a:buClr>
              <a:buSzPct val="100000"/>
              <a:buFont typeface="Courier New"/>
              <a:buChar char="o"/>
              <a:defRPr sz="2400" i="1">
                <a:solidFill>
                  <a:schemeClr val="dk2"/>
                </a:solidFill>
              </a:defRPr>
            </a:lvl5pPr>
            <a:lvl6pPr algn="l" rtl="0" indent="-342900" marL="342900">
              <a:lnSpc>
                <a:spcPct val="100000"/>
              </a:lnSpc>
              <a:spcBef>
                <a:spcPts val="0"/>
              </a:spcBef>
              <a:spcAft>
                <a:spcPts val="0"/>
              </a:spcAft>
              <a:buClr>
                <a:schemeClr val="dk2"/>
              </a:buClr>
              <a:buSzPct val="100000"/>
              <a:buFont typeface="Wingdings"/>
              <a:buChar char="§"/>
              <a:defRPr sz="2400" i="1">
                <a:solidFill>
                  <a:schemeClr val="dk2"/>
                </a:solidFill>
              </a:defRPr>
            </a:lvl6pPr>
            <a:lvl7pPr algn="l" rtl="0" indent="-342900" marL="342900">
              <a:lnSpc>
                <a:spcPct val="100000"/>
              </a:lnSpc>
              <a:spcBef>
                <a:spcPts val="0"/>
              </a:spcBef>
              <a:spcAft>
                <a:spcPts val="0"/>
              </a:spcAft>
              <a:buClr>
                <a:schemeClr val="dk2"/>
              </a:buClr>
              <a:buSzPct val="166666"/>
              <a:buFont typeface="Arial"/>
              <a:buChar char="•"/>
              <a:defRPr sz="2400" i="1">
                <a:solidFill>
                  <a:schemeClr val="dk2"/>
                </a:solidFill>
              </a:defRPr>
            </a:lvl7pPr>
            <a:lvl8pPr algn="l" rtl="0" indent="-342900" marL="342900">
              <a:lnSpc>
                <a:spcPct val="100000"/>
              </a:lnSpc>
              <a:spcBef>
                <a:spcPts val="0"/>
              </a:spcBef>
              <a:spcAft>
                <a:spcPts val="0"/>
              </a:spcAft>
              <a:buClr>
                <a:schemeClr val="dk2"/>
              </a:buClr>
              <a:buSzPct val="100000"/>
              <a:buFont typeface="Courier New"/>
              <a:buChar char="o"/>
              <a:defRPr sz="2400" i="1">
                <a:solidFill>
                  <a:schemeClr val="dk2"/>
                </a:solidFill>
              </a:defRPr>
            </a:lvl8pPr>
            <a:lvl9pPr algn="l" rtl="0" indent="-342900" marL="342900">
              <a:lnSpc>
                <a:spcPct val="100000"/>
              </a:lnSpc>
              <a:spcBef>
                <a:spcPts val="0"/>
              </a:spcBef>
              <a:spcAft>
                <a:spcPts val="0"/>
              </a:spcAft>
              <a:buClr>
                <a:schemeClr val="dk2"/>
              </a:buClr>
              <a:buSzPct val="100000"/>
              <a:buFont typeface="Wingdings"/>
              <a:buChar char="§"/>
              <a:defRPr sz="2400" i="1">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4" name="Shape 64"/>
        <p:cNvGrpSpPr/>
        <p:nvPr/>
      </p:nvGrpSpPr>
      <p:grpSpPr>
        <a:xfrm>
          <a:off y="0" x="0"/>
          <a:ext cy="0" cx="0"/>
          <a:chOff y="0" x="0"/>
          <a:chExt cy="0" cx="0"/>
        </a:xfrm>
      </p:grpSpPr>
      <p:sp>
        <p:nvSpPr>
          <p:cNvPr id="65" name="Shape 65"/>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9"/>
            </a:srgbClr>
          </a:solidFill>
          <a:ln>
            <a:noFill/>
          </a:ln>
        </p:spPr>
        <p:txBody>
          <a:bodyPr bIns="45700" rIns="91425" lIns="91425" tIns="45700" anchor="ctr" anchorCtr="0">
            <a:noAutofit/>
          </a:body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y="0" x="0"/>
          <a:ext cy="0" cx="0"/>
          <a:chOff y="0" x="0"/>
          <a:chExt cy="0" cx="0"/>
        </a:xfrm>
      </p:grpSpPr>
      <p:sp>
        <p:nvSpPr>
          <p:cNvPr id="13" name="Shape 13"/>
          <p:cNvSpPr/>
          <p:nvPr/>
        </p:nvSpPr>
        <p:spPr>
          <a:xfrm>
            <a:off y="0" x="0"/>
            <a:ext cy="1149900" cx="9144000"/>
          </a:xfrm>
          <a:prstGeom prst="rect">
            <a:avLst/>
          </a:prstGeom>
          <a:solidFill>
            <a:srgbClr val="2388DB"/>
          </a:solidFill>
          <a:ln>
            <a:noFill/>
          </a:ln>
        </p:spPr>
        <p:txBody>
          <a:bodyPr bIns="45700" rIns="91425" lIns="91425" tIns="45700" anchor="ctr" anchorCtr="0">
            <a:noAutofit/>
          </a:bodyPr>
          <a:lstStyle/>
          <a:p/>
        </p:txBody>
      </p:sp>
      <p:cxnSp>
        <p:nvCxnSpPr>
          <p:cNvPr id="14" name="Shape 14"/>
          <p:cNvCxnSpPr/>
          <p:nvPr/>
        </p:nvCxnSpPr>
        <p:spPr>
          <a:xfrm>
            <a:off y="1127875" x="0"/>
            <a:ext cy="0" cx="9144000"/>
          </a:xfrm>
          <a:prstGeom prst="straightConnector1">
            <a:avLst/>
          </a:prstGeom>
          <a:noFill/>
          <a:ln w="57150" cap="flat">
            <a:solidFill>
              <a:srgbClr val="000000">
                <a:alpha val="14900"/>
              </a:srgbClr>
            </a:solidFill>
            <a:prstDash val="solid"/>
            <a:round/>
            <a:headEnd w="med" len="med" type="none"/>
            <a:tailEnd w="med" len="med" type="none"/>
          </a:ln>
        </p:spPr>
      </p:cxnSp>
      <p:sp>
        <p:nvSpPr>
          <p:cNvPr id="15" name="Shape 15"/>
          <p:cNvSpPr txBox="1"/>
          <p:nvPr>
            <p:ph type="title"/>
          </p:nvPr>
        </p:nvSpPr>
        <p:spPr>
          <a:xfrm>
            <a:off y="205978" x="457200"/>
            <a:ext cy="857400" cx="8229600"/>
          </a:xfrm>
          <a:prstGeom prst="rect">
            <a:avLst/>
          </a:prstGeom>
        </p:spPr>
        <p:txBody>
          <a:bodyPr bIns="91425" rIns="91425" lIns="91425" t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16" name="Shape 16"/>
          <p:cNvSpPr txBox="1"/>
          <p:nvPr>
            <p:ph idx="1" type="body"/>
          </p:nvPr>
        </p:nvSpPr>
        <p:spPr>
          <a:xfrm>
            <a:off y="1200150" x="457200"/>
            <a:ext cy="3725699" cx="82296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y="0" x="0"/>
          <a:ext cy="0" cx="0"/>
          <a:chOff y="0" x="0"/>
          <a:chExt cy="0" cx="0"/>
        </a:xfrm>
      </p:grpSpPr>
      <p:sp>
        <p:nvSpPr>
          <p:cNvPr id="18" name="Shape 18"/>
          <p:cNvSpPr/>
          <p:nvPr/>
        </p:nvSpPr>
        <p:spPr>
          <a:xfrm>
            <a:off y="0" x="0"/>
            <a:ext cy="1149900" cx="9144000"/>
          </a:xfrm>
          <a:prstGeom prst="rect">
            <a:avLst/>
          </a:prstGeom>
          <a:solidFill>
            <a:schemeClr val="dk2"/>
          </a:solidFill>
          <a:ln>
            <a:noFill/>
          </a:ln>
        </p:spPr>
        <p:txBody>
          <a:bodyPr bIns="45700" rIns="91425" lIns="91425" tIns="45700" anchor="ctr" anchorCtr="0">
            <a:noAutofit/>
          </a:bodyPr>
          <a:lstStyle/>
          <a:p/>
        </p:txBody>
      </p:sp>
      <p:cxnSp>
        <p:nvCxnSpPr>
          <p:cNvPr id="19" name="Shape 19"/>
          <p:cNvCxnSpPr/>
          <p:nvPr/>
        </p:nvCxnSpPr>
        <p:spPr>
          <a:xfrm>
            <a:off y="1127875" x="0"/>
            <a:ext cy="0" cx="9144000"/>
          </a:xfrm>
          <a:prstGeom prst="straightConnector1">
            <a:avLst/>
          </a:prstGeom>
          <a:noFill/>
          <a:ln w="57150" cap="flat">
            <a:solidFill>
              <a:srgbClr val="000000">
                <a:alpha val="14900"/>
              </a:srgbClr>
            </a:solidFill>
            <a:prstDash val="solid"/>
            <a:round/>
            <a:headEnd w="med" len="med" type="none"/>
            <a:tailEnd w="med" len="med" type="none"/>
          </a:ln>
        </p:spPr>
      </p:cxnSp>
      <p:sp>
        <p:nvSpPr>
          <p:cNvPr id="20" name="Shape 20"/>
          <p:cNvSpPr txBox="1"/>
          <p:nvPr>
            <p:ph type="title"/>
          </p:nvPr>
        </p:nvSpPr>
        <p:spPr>
          <a:xfrm>
            <a:off y="205978" x="457200"/>
            <a:ext cy="857400" cx="8229600"/>
          </a:xfrm>
          <a:prstGeom prst="rect">
            <a:avLst/>
          </a:prstGeom>
        </p:spPr>
        <p:txBody>
          <a:bodyPr bIns="91425" rIns="91425" lIns="91425" t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21" name="Shape 21"/>
          <p:cNvSpPr txBox="1"/>
          <p:nvPr>
            <p:ph idx="1" type="body"/>
          </p:nvPr>
        </p:nvSpPr>
        <p:spPr>
          <a:xfrm>
            <a:off y="1200150" x="457200"/>
            <a:ext cy="3725699" cx="39945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22" name="Shape 22"/>
          <p:cNvSpPr txBox="1"/>
          <p:nvPr>
            <p:ph idx="2" type="body"/>
          </p:nvPr>
        </p:nvSpPr>
        <p:spPr>
          <a:xfrm>
            <a:off y="1200150" x="4692273"/>
            <a:ext cy="3725699" cx="39945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3" name="Shape 23"/>
        <p:cNvGrpSpPr/>
        <p:nvPr/>
      </p:nvGrpSpPr>
      <p:grpSpPr>
        <a:xfrm>
          <a:off y="0" x="0"/>
          <a:ext cy="0" cx="0"/>
          <a:chOff y="0" x="0"/>
          <a:chExt cy="0" cx="0"/>
        </a:xfrm>
      </p:grpSpPr>
      <p:sp>
        <p:nvSpPr>
          <p:cNvPr id="24" name="Shape 24"/>
          <p:cNvSpPr/>
          <p:nvPr/>
        </p:nvSpPr>
        <p:spPr>
          <a:xfrm>
            <a:off y="0" x="0"/>
            <a:ext cy="1149900" cx="9144000"/>
          </a:xfrm>
          <a:prstGeom prst="rect">
            <a:avLst/>
          </a:prstGeom>
          <a:solidFill>
            <a:srgbClr val="2388DB"/>
          </a:solidFill>
          <a:ln>
            <a:noFill/>
          </a:ln>
        </p:spPr>
        <p:txBody>
          <a:bodyPr bIns="45700" rIns="91425" lIns="91425" tIns="45700" anchor="ctr" anchorCtr="0">
            <a:noAutofit/>
          </a:bodyPr>
          <a:lstStyle/>
          <a:p/>
        </p:txBody>
      </p:sp>
      <p:cxnSp>
        <p:nvCxnSpPr>
          <p:cNvPr id="25" name="Shape 25"/>
          <p:cNvCxnSpPr/>
          <p:nvPr/>
        </p:nvCxnSpPr>
        <p:spPr>
          <a:xfrm>
            <a:off y="1127875" x="0"/>
            <a:ext cy="0" cx="9144000"/>
          </a:xfrm>
          <a:prstGeom prst="straightConnector1">
            <a:avLst/>
          </a:prstGeom>
          <a:noFill/>
          <a:ln w="57150" cap="flat">
            <a:solidFill>
              <a:srgbClr val="000000">
                <a:alpha val="14900"/>
              </a:srgbClr>
            </a:solidFill>
            <a:prstDash val="solid"/>
            <a:round/>
            <a:headEnd w="med" len="med" type="none"/>
            <a:tailEnd w="med" len="med" type="none"/>
          </a:ln>
        </p:spPr>
      </p:cxnSp>
      <p:sp>
        <p:nvSpPr>
          <p:cNvPr id="26" name="Shape 26"/>
          <p:cNvSpPr txBox="1"/>
          <p:nvPr>
            <p:ph type="title"/>
          </p:nvPr>
        </p:nvSpPr>
        <p:spPr>
          <a:xfrm>
            <a:off y="205978" x="457200"/>
            <a:ext cy="857400" cx="8229600"/>
          </a:xfrm>
          <a:prstGeom prst="rect">
            <a:avLst/>
          </a:prstGeom>
        </p:spPr>
        <p:txBody>
          <a:bodyPr bIns="91425" rIns="91425" lIns="91425" tIns="91425" anchor="b"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7" name="Shape 27"/>
        <p:cNvGrpSpPr/>
        <p:nvPr/>
      </p:nvGrpSpPr>
      <p:grpSpPr>
        <a:xfrm>
          <a:off y="0" x="0"/>
          <a:ext cy="0" cx="0"/>
          <a:chOff y="0" x="0"/>
          <a:chExt cy="0" cx="0"/>
        </a:xfrm>
      </p:grpSpPr>
      <p:sp>
        <p:nvSpPr>
          <p:cNvPr id="28" name="Shape 28"/>
          <p:cNvSpPr txBox="1"/>
          <p:nvPr>
            <p:ph idx="1" type="body"/>
          </p:nvPr>
        </p:nvSpPr>
        <p:spPr>
          <a:xfrm>
            <a:off y="4406309" x="457200"/>
            <a:ext cy="519599" cx="8229600"/>
          </a:xfrm>
          <a:prstGeom prst="rect">
            <a:avLst/>
          </a:prstGeom>
        </p:spPr>
        <p:txBody>
          <a:bodyPr bIns="91425" rIns="91425" lIns="91425" tIns="91425" anchor="t" anchorCtr="0"/>
          <a:lstStyle>
            <a:lvl1pPr rtl="0" indent="-171450" marL="285750">
              <a:spcBef>
                <a:spcPts val="0"/>
              </a:spcBef>
              <a:buClr>
                <a:schemeClr val="dk2"/>
              </a:buClr>
              <a:buSzPct val="100000"/>
              <a:buNone/>
              <a:defRPr sz="1800">
                <a:solidFill>
                  <a:schemeClr val="dk2"/>
                </a:solidFill>
              </a:defRPr>
            </a:lvl1pPr>
          </a:lstStyle>
          <a:p/>
        </p:txBody>
      </p:sp>
      <p:sp>
        <p:nvSpPr>
          <p:cNvPr id="29" name="Shape 29"/>
          <p:cNvSpPr/>
          <p:nvPr/>
        </p:nvSpPr>
        <p:spPr>
          <a:xfrm>
            <a:off y="0" x="4274"/>
            <a:ext cy="4406399" cx="9144000"/>
          </a:xfrm>
          <a:prstGeom prst="rect">
            <a:avLst/>
          </a:prstGeom>
          <a:solidFill>
            <a:srgbClr val="2388DB"/>
          </a:solidFill>
          <a:ln>
            <a:noFill/>
          </a:ln>
        </p:spPr>
        <p:txBody>
          <a:bodyPr bIns="45700" rIns="91425" lIns="91425" tIns="45700" anchor="ctr" anchorCtr="0">
            <a:noAutofit/>
          </a:bodyPr>
          <a:lstStyle/>
          <a:p/>
        </p:txBody>
      </p:sp>
      <p:cxnSp>
        <p:nvCxnSpPr>
          <p:cNvPr id="30" name="Shape 30"/>
          <p:cNvCxnSpPr/>
          <p:nvPr/>
        </p:nvCxnSpPr>
        <p:spPr>
          <a:xfrm>
            <a:off y="4384371" x="0"/>
            <a:ext cy="0" cx="9144000"/>
          </a:xfrm>
          <a:prstGeom prst="straightConnector1">
            <a:avLst/>
          </a:prstGeom>
          <a:noFill/>
          <a:ln w="57150" cap="flat">
            <a:solidFill>
              <a:srgbClr val="000000">
                <a:alpha val="14900"/>
              </a:srgbClr>
            </a:solidFill>
            <a:prstDash val="solid"/>
            <a:round/>
            <a:headEnd w="med" len="med" type="none"/>
            <a:tailEnd w="med" len="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dk2"/>
        </a:solidFill>
      </p:bgPr>
    </p:bg>
    <p:spTree>
      <p:nvGrpSpPr>
        <p:cNvPr id="31" name="Shape 31"/>
        <p:cNvGrpSpPr/>
        <p:nvPr/>
      </p:nvGrpSpPr>
      <p:grpSpPr>
        <a:xfrm>
          <a:off y="0" x="0"/>
          <a:ext cy="0" cx="0"/>
          <a:chOff y="0" x="0"/>
          <a:chExt cy="0" cx="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5" name="Shape 35"/>
        <p:cNvGrpSpPr/>
        <p:nvPr/>
      </p:nvGrpSpPr>
      <p:grpSpPr>
        <a:xfrm>
          <a:off y="0" x="0"/>
          <a:ext cy="0" cx="0"/>
          <a:chOff y="0" x="0"/>
          <a:chExt cy="0" cx="0"/>
        </a:xfrm>
      </p:grpSpPr>
      <p:sp>
        <p:nvSpPr>
          <p:cNvPr id="36" name="Shape 36"/>
          <p:cNvSpPr/>
          <p:nvPr/>
        </p:nvSpPr>
        <p:spPr>
          <a:xfrm rot="10800000" flipH="1">
            <a:off y="2984699" x="0"/>
            <a:ext cy="2158800" cx="9144000"/>
          </a:xfrm>
          <a:prstGeom prst="rect">
            <a:avLst/>
          </a:prstGeom>
          <a:solidFill>
            <a:schemeClr val="lt1"/>
          </a:solidFill>
          <a:ln>
            <a:noFill/>
          </a:ln>
        </p:spPr>
        <p:txBody>
          <a:bodyPr bIns="45700" rIns="91425" lIns="91425" tIns="45700" anchor="ctr" anchorCtr="0">
            <a:noAutofit/>
          </a:bodyPr>
          <a:lstStyle/>
          <a:p/>
        </p:txBody>
      </p:sp>
      <p:sp>
        <p:nvSpPr>
          <p:cNvPr id="37" name="Shape 37"/>
          <p:cNvSpPr/>
          <p:nvPr/>
        </p:nvSpPr>
        <p:spPr>
          <a:xfrm>
            <a:off y="2393175" x="0"/>
            <a:ext cy="593274"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38" name="Shape 38"/>
          <p:cNvSpPr/>
          <p:nvPr/>
        </p:nvSpPr>
        <p:spPr>
          <a:xfrm rot="10800000" flipH="1">
            <a:off y="2986730" x="0"/>
            <a:ext cy="568323"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39" name="Shape 39"/>
          <p:cNvSpPr txBox="1"/>
          <p:nvPr>
            <p:ph type="ctrTitle"/>
          </p:nvPr>
        </p:nvSpPr>
        <p:spPr>
          <a:xfrm>
            <a:off y="1746892" x="685800"/>
            <a:ext cy="1238099" cx="7772400"/>
          </a:xfrm>
          <a:prstGeom prst="rect">
            <a:avLst/>
          </a:prstGeom>
          <a:noFill/>
          <a:ln>
            <a:noFill/>
          </a:ln>
        </p:spPr>
        <p:txBody>
          <a:bodyPr bIns="91425" rIns="91425" lIns="91425" tIns="91425" anchor="b" anchorCtr="0"/>
          <a:lstStyle>
            <a:lvl1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1pPr>
            <a:lvl2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2pPr>
            <a:lvl3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3pPr>
            <a:lvl4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4pPr>
            <a:lvl5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5pPr>
            <a:lvl6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6pPr>
            <a:lvl7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7pPr>
            <a:lvl8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8pPr>
            <a:lvl9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9pPr>
          </a:lstStyle>
          <a:p/>
        </p:txBody>
      </p:sp>
      <p:sp>
        <p:nvSpPr>
          <p:cNvPr id="40" name="Shape 40"/>
          <p:cNvSpPr txBox="1"/>
          <p:nvPr>
            <p:ph idx="1" type="subTitle"/>
          </p:nvPr>
        </p:nvSpPr>
        <p:spPr>
          <a:xfrm>
            <a:off y="3093357" x="685800"/>
            <a:ext cy="666600" cx="7772400"/>
          </a:xfrm>
          <a:prstGeom prst="rect">
            <a:avLst/>
          </a:prstGeom>
          <a:noFill/>
          <a:ln>
            <a:noFill/>
          </a:ln>
        </p:spPr>
        <p:txBody>
          <a:bodyPr bIns="91425" rIns="91425" lIns="91425" tIns="91425" anchor="t" anchorCtr="0"/>
          <a:lstStyle>
            <a:lvl1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1pPr>
            <a:lvl2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2pPr>
            <a:lvl3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3pPr>
            <a:lvl4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4pPr>
            <a:lvl5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5pPr>
            <a:lvl6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6pPr>
            <a:lvl7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7pPr>
            <a:lvl8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8pPr>
            <a:lvl9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41" name="Shape 41"/>
        <p:cNvGrpSpPr/>
        <p:nvPr/>
      </p:nvGrpSpPr>
      <p:grpSpPr>
        <a:xfrm>
          <a:off y="0" x="0"/>
          <a:ext cy="0" cx="0"/>
          <a:chOff y="0" x="0"/>
          <a:chExt cy="0" cx="0"/>
        </a:xfrm>
      </p:grpSpPr>
      <p:sp>
        <p:nvSpPr>
          <p:cNvPr id="42" name="Shape 42"/>
          <p:cNvSpPr/>
          <p:nvPr/>
        </p:nvSpPr>
        <p:spPr>
          <a:xfrm rot="10800000" flipH="1">
            <a:off y="1163400" x="0"/>
            <a:ext cy="3980099" cx="9144000"/>
          </a:xfrm>
          <a:prstGeom prst="rect">
            <a:avLst/>
          </a:prstGeom>
          <a:solidFill>
            <a:schemeClr val="lt1"/>
          </a:solidFill>
          <a:ln>
            <a:noFill/>
          </a:ln>
        </p:spPr>
        <p:txBody>
          <a:bodyPr bIns="45700" rIns="91425" lIns="91425" tIns="45700" anchor="ctr" anchorCtr="0">
            <a:noAutofit/>
          </a:bodyPr>
          <a:lstStyle/>
          <a:p/>
        </p:txBody>
      </p:sp>
      <p:sp>
        <p:nvSpPr>
          <p:cNvPr id="43" name="Shape 43"/>
          <p:cNvSpPr/>
          <p:nvPr/>
        </p:nvSpPr>
        <p:spPr>
          <a:xfrm flipH="1">
            <a:off y="571349" x="4526627"/>
            <a:ext cy="593274"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44" name="Shape 44"/>
          <p:cNvSpPr/>
          <p:nvPr/>
        </p:nvSpPr>
        <p:spPr>
          <a:xfrm rot="10800000">
            <a:off y="1164904" x="4526627"/>
            <a:ext cy="568323"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45" name="Shape 45"/>
          <p:cNvSpPr txBox="1"/>
          <p:nvPr>
            <p:ph type="title"/>
          </p:nvPr>
        </p:nvSpPr>
        <p:spPr>
          <a:xfrm>
            <a:off y="205978" x="457200"/>
            <a:ext cy="857400" cx="8229600"/>
          </a:xfrm>
          <a:prstGeom prst="rect">
            <a:avLst/>
          </a:prstGeom>
          <a:noFill/>
          <a:ln>
            <a:noFill/>
          </a:ln>
        </p:spPr>
        <p:txBody>
          <a:bodyPr bIns="91425" rIns="91425" lIns="91425" tIns="91425" anchor="ctr" anchorCtr="0"/>
          <a:lstStyle>
            <a:lvl1pPr algn="l" rtl="0">
              <a:spcBef>
                <a:spcPts val="0"/>
              </a:spcBef>
              <a:buSzPct val="100000"/>
              <a:buFont typeface="Georgia"/>
              <a:buNone/>
              <a:defRPr b="0" sz="4800">
                <a:solidFill>
                  <a:schemeClr val="lt1"/>
                </a:solidFill>
                <a:latin typeface="Georgia"/>
                <a:ea typeface="Georgia"/>
                <a:cs typeface="Georgia"/>
                <a:sym typeface="Georgia"/>
              </a:defRPr>
            </a:lvl1pPr>
            <a:lvl2pPr algn="l" rtl="0">
              <a:spcBef>
                <a:spcPts val="0"/>
              </a:spcBef>
              <a:buSzPct val="100000"/>
              <a:buFont typeface="Georgia"/>
              <a:buNone/>
              <a:defRPr b="0" sz="4800">
                <a:solidFill>
                  <a:schemeClr val="lt1"/>
                </a:solidFill>
                <a:latin typeface="Georgia"/>
                <a:ea typeface="Georgia"/>
                <a:cs typeface="Georgia"/>
                <a:sym typeface="Georgia"/>
              </a:defRPr>
            </a:lvl2pPr>
            <a:lvl3pPr algn="l" rtl="0">
              <a:spcBef>
                <a:spcPts val="0"/>
              </a:spcBef>
              <a:buSzPct val="100000"/>
              <a:buFont typeface="Georgia"/>
              <a:buNone/>
              <a:defRPr b="0" sz="4800">
                <a:solidFill>
                  <a:schemeClr val="lt1"/>
                </a:solidFill>
                <a:latin typeface="Georgia"/>
                <a:ea typeface="Georgia"/>
                <a:cs typeface="Georgia"/>
                <a:sym typeface="Georgia"/>
              </a:defRPr>
            </a:lvl3pPr>
            <a:lvl4pPr algn="l" rtl="0">
              <a:spcBef>
                <a:spcPts val="0"/>
              </a:spcBef>
              <a:buSzPct val="100000"/>
              <a:buFont typeface="Georgia"/>
              <a:buNone/>
              <a:defRPr b="0" sz="4800">
                <a:solidFill>
                  <a:schemeClr val="lt1"/>
                </a:solidFill>
                <a:latin typeface="Georgia"/>
                <a:ea typeface="Georgia"/>
                <a:cs typeface="Georgia"/>
                <a:sym typeface="Georgia"/>
              </a:defRPr>
            </a:lvl4pPr>
            <a:lvl5pPr algn="l" rtl="0">
              <a:spcBef>
                <a:spcPts val="0"/>
              </a:spcBef>
              <a:buSzPct val="100000"/>
              <a:buFont typeface="Georgia"/>
              <a:buNone/>
              <a:defRPr b="0" sz="4800">
                <a:solidFill>
                  <a:schemeClr val="lt1"/>
                </a:solidFill>
                <a:latin typeface="Georgia"/>
                <a:ea typeface="Georgia"/>
                <a:cs typeface="Georgia"/>
                <a:sym typeface="Georgia"/>
              </a:defRPr>
            </a:lvl5pPr>
            <a:lvl6pPr algn="l" rtl="0">
              <a:spcBef>
                <a:spcPts val="0"/>
              </a:spcBef>
              <a:buSzPct val="100000"/>
              <a:buFont typeface="Georgia"/>
              <a:buNone/>
              <a:defRPr b="0" sz="4800">
                <a:solidFill>
                  <a:schemeClr val="lt1"/>
                </a:solidFill>
                <a:latin typeface="Georgia"/>
                <a:ea typeface="Georgia"/>
                <a:cs typeface="Georgia"/>
                <a:sym typeface="Georgia"/>
              </a:defRPr>
            </a:lvl6pPr>
            <a:lvl7pPr algn="l" rtl="0">
              <a:spcBef>
                <a:spcPts val="0"/>
              </a:spcBef>
              <a:buSzPct val="100000"/>
              <a:buFont typeface="Georgia"/>
              <a:buNone/>
              <a:defRPr b="0" sz="4800">
                <a:solidFill>
                  <a:schemeClr val="lt1"/>
                </a:solidFill>
                <a:latin typeface="Georgia"/>
                <a:ea typeface="Georgia"/>
                <a:cs typeface="Georgia"/>
                <a:sym typeface="Georgia"/>
              </a:defRPr>
            </a:lvl7pPr>
            <a:lvl8pPr algn="l" rtl="0">
              <a:spcBef>
                <a:spcPts val="0"/>
              </a:spcBef>
              <a:buSzPct val="100000"/>
              <a:buFont typeface="Georgia"/>
              <a:buNone/>
              <a:defRPr b="0" sz="4800">
                <a:solidFill>
                  <a:schemeClr val="lt1"/>
                </a:solidFill>
                <a:latin typeface="Georgia"/>
                <a:ea typeface="Georgia"/>
                <a:cs typeface="Georgia"/>
                <a:sym typeface="Georgia"/>
              </a:defRPr>
            </a:lvl8pPr>
            <a:lvl9pPr algn="l" rtl="0">
              <a:spcBef>
                <a:spcPts val="0"/>
              </a:spcBef>
              <a:buSzPct val="100000"/>
              <a:buFont typeface="Georgia"/>
              <a:buNone/>
              <a:defRPr b="0" sz="4800">
                <a:solidFill>
                  <a:schemeClr val="lt1"/>
                </a:solidFill>
                <a:latin typeface="Georgia"/>
                <a:ea typeface="Georgia"/>
                <a:cs typeface="Georgia"/>
                <a:sym typeface="Georgia"/>
              </a:defRPr>
            </a:lvl9pPr>
          </a:lstStyle>
          <a:p/>
        </p:txBody>
      </p:sp>
      <p:sp>
        <p:nvSpPr>
          <p:cNvPr id="46" name="Shape 46"/>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7" name="Shape 47"/>
        <p:cNvGrpSpPr/>
        <p:nvPr/>
      </p:nvGrpSpPr>
      <p:grpSpPr>
        <a:xfrm>
          <a:off y="0" x="0"/>
          <a:ext cy="0" cx="0"/>
          <a:chOff y="0" x="0"/>
          <a:chExt cy="0" cx="0"/>
        </a:xfrm>
      </p:grpSpPr>
      <p:sp>
        <p:nvSpPr>
          <p:cNvPr id="48" name="Shape 48"/>
          <p:cNvSpPr/>
          <p:nvPr/>
        </p:nvSpPr>
        <p:spPr>
          <a:xfrm rot="10800000" flipH="1">
            <a:off y="1163400" x="0"/>
            <a:ext cy="3980099" cx="9144000"/>
          </a:xfrm>
          <a:prstGeom prst="rect">
            <a:avLst/>
          </a:prstGeom>
          <a:solidFill>
            <a:schemeClr val="lt1"/>
          </a:solidFill>
          <a:ln>
            <a:noFill/>
          </a:ln>
        </p:spPr>
        <p:txBody>
          <a:bodyPr bIns="45700" rIns="91425" lIns="91425" tIns="45700" anchor="ctr" anchorCtr="0">
            <a:noAutofit/>
          </a:bodyPr>
          <a:lstStyle/>
          <a:p/>
        </p:txBody>
      </p:sp>
      <p:sp>
        <p:nvSpPr>
          <p:cNvPr id="49" name="Shape 49"/>
          <p:cNvSpPr/>
          <p:nvPr/>
        </p:nvSpPr>
        <p:spPr>
          <a:xfrm rot="10800000">
            <a:off y="1164904" x="4526627"/>
            <a:ext cy="568323"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50" name="Shape 50"/>
          <p:cNvSpPr txBox="1"/>
          <p:nvPr>
            <p:ph type="title"/>
          </p:nvPr>
        </p:nvSpPr>
        <p:spPr>
          <a:xfrm>
            <a:off y="205978" x="457200"/>
            <a:ext cy="857400" cx="8229600"/>
          </a:xfrm>
          <a:prstGeom prst="rect">
            <a:avLst/>
          </a:prstGeom>
          <a:noFill/>
          <a:ln>
            <a:noFill/>
          </a:ln>
        </p:spPr>
        <p:txBody>
          <a:bodyPr bIns="91425" rIns="91425" lIns="91425" tIns="91425" anchor="ctr" anchorCtr="0"/>
          <a:lstStyle>
            <a:lvl1pPr algn="l" rtl="0">
              <a:spcBef>
                <a:spcPts val="0"/>
              </a:spcBef>
              <a:buSzPct val="100000"/>
              <a:buFont typeface="Georgia"/>
              <a:buNone/>
              <a:defRPr b="0" sz="4800">
                <a:solidFill>
                  <a:schemeClr val="lt1"/>
                </a:solidFill>
                <a:latin typeface="Georgia"/>
                <a:ea typeface="Georgia"/>
                <a:cs typeface="Georgia"/>
                <a:sym typeface="Georgia"/>
              </a:defRPr>
            </a:lvl1pPr>
            <a:lvl2pPr algn="l" rtl="0">
              <a:spcBef>
                <a:spcPts val="0"/>
              </a:spcBef>
              <a:buSzPct val="100000"/>
              <a:buFont typeface="Georgia"/>
              <a:buNone/>
              <a:defRPr b="0" sz="4800">
                <a:solidFill>
                  <a:schemeClr val="lt1"/>
                </a:solidFill>
                <a:latin typeface="Georgia"/>
                <a:ea typeface="Georgia"/>
                <a:cs typeface="Georgia"/>
                <a:sym typeface="Georgia"/>
              </a:defRPr>
            </a:lvl2pPr>
            <a:lvl3pPr algn="l" rtl="0">
              <a:spcBef>
                <a:spcPts val="0"/>
              </a:spcBef>
              <a:buSzPct val="100000"/>
              <a:buFont typeface="Georgia"/>
              <a:buNone/>
              <a:defRPr b="0" sz="4800">
                <a:solidFill>
                  <a:schemeClr val="lt1"/>
                </a:solidFill>
                <a:latin typeface="Georgia"/>
                <a:ea typeface="Georgia"/>
                <a:cs typeface="Georgia"/>
                <a:sym typeface="Georgia"/>
              </a:defRPr>
            </a:lvl3pPr>
            <a:lvl4pPr algn="l" rtl="0">
              <a:spcBef>
                <a:spcPts val="0"/>
              </a:spcBef>
              <a:buSzPct val="100000"/>
              <a:buFont typeface="Georgia"/>
              <a:buNone/>
              <a:defRPr b="0" sz="4800">
                <a:solidFill>
                  <a:schemeClr val="lt1"/>
                </a:solidFill>
                <a:latin typeface="Georgia"/>
                <a:ea typeface="Georgia"/>
                <a:cs typeface="Georgia"/>
                <a:sym typeface="Georgia"/>
              </a:defRPr>
            </a:lvl4pPr>
            <a:lvl5pPr algn="l" rtl="0">
              <a:spcBef>
                <a:spcPts val="0"/>
              </a:spcBef>
              <a:buSzPct val="100000"/>
              <a:buFont typeface="Georgia"/>
              <a:buNone/>
              <a:defRPr b="0" sz="4800">
                <a:solidFill>
                  <a:schemeClr val="lt1"/>
                </a:solidFill>
                <a:latin typeface="Georgia"/>
                <a:ea typeface="Georgia"/>
                <a:cs typeface="Georgia"/>
                <a:sym typeface="Georgia"/>
              </a:defRPr>
            </a:lvl5pPr>
            <a:lvl6pPr algn="l" rtl="0">
              <a:spcBef>
                <a:spcPts val="0"/>
              </a:spcBef>
              <a:buSzPct val="100000"/>
              <a:buFont typeface="Georgia"/>
              <a:buNone/>
              <a:defRPr b="0" sz="4800">
                <a:solidFill>
                  <a:schemeClr val="lt1"/>
                </a:solidFill>
                <a:latin typeface="Georgia"/>
                <a:ea typeface="Georgia"/>
                <a:cs typeface="Georgia"/>
                <a:sym typeface="Georgia"/>
              </a:defRPr>
            </a:lvl6pPr>
            <a:lvl7pPr algn="l" rtl="0">
              <a:spcBef>
                <a:spcPts val="0"/>
              </a:spcBef>
              <a:buSzPct val="100000"/>
              <a:buFont typeface="Georgia"/>
              <a:buNone/>
              <a:defRPr b="0" sz="4800">
                <a:solidFill>
                  <a:schemeClr val="lt1"/>
                </a:solidFill>
                <a:latin typeface="Georgia"/>
                <a:ea typeface="Georgia"/>
                <a:cs typeface="Georgia"/>
                <a:sym typeface="Georgia"/>
              </a:defRPr>
            </a:lvl7pPr>
            <a:lvl8pPr algn="l" rtl="0">
              <a:spcBef>
                <a:spcPts val="0"/>
              </a:spcBef>
              <a:buSzPct val="100000"/>
              <a:buFont typeface="Georgia"/>
              <a:buNone/>
              <a:defRPr b="0" sz="4800">
                <a:solidFill>
                  <a:schemeClr val="lt1"/>
                </a:solidFill>
                <a:latin typeface="Georgia"/>
                <a:ea typeface="Georgia"/>
                <a:cs typeface="Georgia"/>
                <a:sym typeface="Georgia"/>
              </a:defRPr>
            </a:lvl8pPr>
            <a:lvl9pPr algn="l" rtl="0">
              <a:spcBef>
                <a:spcPts val="0"/>
              </a:spcBef>
              <a:buSzPct val="100000"/>
              <a:buFont typeface="Georgia"/>
              <a:buNone/>
              <a:defRPr b="0" sz="4800">
                <a:solidFill>
                  <a:schemeClr val="lt1"/>
                </a:solidFill>
                <a:latin typeface="Georgia"/>
                <a:ea typeface="Georgia"/>
                <a:cs typeface="Georgia"/>
                <a:sym typeface="Georgia"/>
              </a:defRPr>
            </a:lvl9pPr>
          </a:lstStyle>
          <a:p/>
        </p:txBody>
      </p:sp>
      <p:sp>
        <p:nvSpPr>
          <p:cNvPr id="51" name="Shape 51"/>
          <p:cNvSpPr txBox="1"/>
          <p:nvPr>
            <p:ph idx="1" type="body"/>
          </p:nvPr>
        </p:nvSpPr>
        <p:spPr>
          <a:xfrm>
            <a:off y="1200150" x="457200"/>
            <a:ext cy="3725699" cx="39945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
        <p:nvSpPr>
          <p:cNvPr id="52" name="Shape 52"/>
          <p:cNvSpPr/>
          <p:nvPr/>
        </p:nvSpPr>
        <p:spPr>
          <a:xfrm flipH="1">
            <a:off y="571349" x="4526627"/>
            <a:ext cy="593274"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53" name="Shape 53"/>
          <p:cNvSpPr txBox="1"/>
          <p:nvPr>
            <p:ph idx="2" type="body"/>
          </p:nvPr>
        </p:nvSpPr>
        <p:spPr>
          <a:xfrm>
            <a:off y="1200150" x="4692273"/>
            <a:ext cy="3725699" cx="39945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1.xml" Type="http://schemas.openxmlformats.org/officeDocument/2006/relationships/theme" Id="rId7"/></Relationships>
</file>

<file path=ppt/slideMasters/_rels/slideMaster2.xml.rels><?xml version="1.0" encoding="UTF-8" standalone="yes"?><Relationships xmlns="http://schemas.openxmlformats.org/package/2006/relationships"><Relationship Target="../slideLayouts/slideLayout8.xml" Type="http://schemas.openxmlformats.org/officeDocument/2006/relationships/slideLayout" Id="rId2"/><Relationship Target="../slideLayouts/slideLayout7.xml" Type="http://schemas.openxmlformats.org/officeDocument/2006/relationships/slideLayout" Id="rId1"/><Relationship Target="../slideLayouts/slideLayout10.xml" Type="http://schemas.openxmlformats.org/officeDocument/2006/relationships/slideLayout" Id="rId4"/><Relationship Target="../slideLayouts/slideLayout9.xml" Type="http://schemas.openxmlformats.org/officeDocument/2006/relationships/slideLayout" Id="rId3"/><Relationship Target="../slideLayouts/slideLayout12.xml" Type="http://schemas.openxmlformats.org/officeDocument/2006/relationships/slideLayout" Id="rId6"/><Relationship Target="../slideLayouts/slideLayout11.xml" Type="http://schemas.openxmlformats.org/officeDocument/2006/relationships/slideLayout" Id="rId5"/><Relationship Target="../theme/theme2.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p:spPr>
        <p:txBody>
          <a:bodyPr bIns="91425" rIns="91425" lIns="91425" tIns="91425" anchor="b" anchorCtr="0"/>
          <a:lstStyle>
            <a:lvl1pPr rtl="0" marL="0">
              <a:buClr>
                <a:schemeClr val="lt1"/>
              </a:buClr>
              <a:buSzPct val="100000"/>
              <a:buNone/>
              <a:defRPr b="1" sz="3600">
                <a:solidFill>
                  <a:schemeClr val="lt1"/>
                </a:solidFill>
              </a:defRPr>
            </a:lvl1pPr>
            <a:lvl2pPr rtl="0" indent="228600" marL="0">
              <a:buClr>
                <a:schemeClr val="lt1"/>
              </a:buClr>
              <a:buSzPct val="100000"/>
              <a:buNone/>
              <a:defRPr b="1" sz="3600">
                <a:solidFill>
                  <a:schemeClr val="lt1"/>
                </a:solidFill>
              </a:defRPr>
            </a:lvl2pPr>
            <a:lvl3pPr rtl="0" indent="228600" marL="0">
              <a:buClr>
                <a:schemeClr val="lt1"/>
              </a:buClr>
              <a:buSzPct val="100000"/>
              <a:buNone/>
              <a:defRPr b="1" sz="3600">
                <a:solidFill>
                  <a:schemeClr val="lt1"/>
                </a:solidFill>
              </a:defRPr>
            </a:lvl3pPr>
            <a:lvl4pPr rtl="0" indent="228600" marL="0">
              <a:buClr>
                <a:schemeClr val="lt1"/>
              </a:buClr>
              <a:buSzPct val="100000"/>
              <a:buNone/>
              <a:defRPr b="1" sz="3600">
                <a:solidFill>
                  <a:schemeClr val="lt1"/>
                </a:solidFill>
              </a:defRPr>
            </a:lvl4pPr>
            <a:lvl5pPr rtl="0" indent="228600" marL="0">
              <a:buClr>
                <a:schemeClr val="lt1"/>
              </a:buClr>
              <a:buSzPct val="100000"/>
              <a:buNone/>
              <a:defRPr b="1" sz="3600">
                <a:solidFill>
                  <a:schemeClr val="lt1"/>
                </a:solidFill>
              </a:defRPr>
            </a:lvl5pPr>
            <a:lvl6pPr rtl="0" indent="228600" marL="0">
              <a:buClr>
                <a:schemeClr val="lt1"/>
              </a:buClr>
              <a:buSzPct val="100000"/>
              <a:buNone/>
              <a:defRPr b="1" sz="3600">
                <a:solidFill>
                  <a:schemeClr val="lt1"/>
                </a:solidFill>
              </a:defRPr>
            </a:lvl6pPr>
            <a:lvl7pPr rtl="0" indent="228600" marL="0">
              <a:buClr>
                <a:schemeClr val="lt1"/>
              </a:buClr>
              <a:buSzPct val="100000"/>
              <a:buNone/>
              <a:defRPr b="1" sz="3600">
                <a:solidFill>
                  <a:schemeClr val="lt1"/>
                </a:solidFill>
              </a:defRPr>
            </a:lvl7pPr>
            <a:lvl8pPr rtl="0" indent="228600" marL="0">
              <a:buClr>
                <a:schemeClr val="lt1"/>
              </a:buClr>
              <a:buSzPct val="100000"/>
              <a:buNone/>
              <a:defRPr b="1" sz="3600">
                <a:solidFill>
                  <a:schemeClr val="lt1"/>
                </a:solidFill>
              </a:defRPr>
            </a:lvl8pPr>
            <a:lvl9pPr rtl="0" indent="228600" marL="0">
              <a:buClr>
                <a:schemeClr val="lt1"/>
              </a:buClr>
              <a:buSzPct val="100000"/>
              <a:buNone/>
              <a:defRPr b="1" sz="3600">
                <a:solidFill>
                  <a:schemeClr val="lt1"/>
                </a:solidFill>
              </a:defRPr>
            </a:lvl9pPr>
          </a:lstStyle>
          <a:p/>
        </p:txBody>
      </p:sp>
      <p:sp>
        <p:nvSpPr>
          <p:cNvPr id="6" name="Shape 6"/>
          <p:cNvSpPr txBox="1"/>
          <p:nvPr>
            <p:ph idx="1" type="body"/>
          </p:nvPr>
        </p:nvSpPr>
        <p:spPr>
          <a:xfrm>
            <a:off y="1200150" x="457200"/>
            <a:ext cy="3725699" cx="8229600"/>
          </a:xfrm>
          <a:prstGeom prst="rect">
            <a:avLst/>
          </a:prstGeom>
        </p:spPr>
        <p:txBody>
          <a:bodyPr bIns="91425" rIns="91425" lIns="91425" tIns="91425" anchor="t" anchorCtr="0"/>
          <a:lstStyle>
            <a:lvl1pPr rtl="0" indent="-152400" marL="342900">
              <a:spcBef>
                <a:spcPts val="600"/>
              </a:spcBef>
              <a:buClr>
                <a:schemeClr val="dk1"/>
              </a:buClr>
              <a:buSzPct val="100000"/>
              <a:defRPr sz="3000">
                <a:solidFill>
                  <a:schemeClr val="dk1"/>
                </a:solidFill>
              </a:defRPr>
            </a:lvl1pPr>
            <a:lvl2pPr rtl="0" indent="-133350" marL="742950">
              <a:spcBef>
                <a:spcPts val="480"/>
              </a:spcBef>
              <a:buClr>
                <a:schemeClr val="dk1"/>
              </a:buClr>
              <a:buSzPct val="100000"/>
              <a:defRPr sz="2400">
                <a:solidFill>
                  <a:schemeClr val="dk1"/>
                </a:solidFill>
              </a:defRPr>
            </a:lvl2pPr>
            <a:lvl3pPr rtl="0" indent="-76200" marL="1143000">
              <a:spcBef>
                <a:spcPts val="480"/>
              </a:spcBef>
              <a:buClr>
                <a:schemeClr val="dk1"/>
              </a:buClr>
              <a:buSzPct val="100000"/>
              <a:defRPr sz="2400">
                <a:solidFill>
                  <a:schemeClr val="dk1"/>
                </a:solidFill>
              </a:defRPr>
            </a:lvl3pPr>
            <a:lvl4pPr rtl="0" indent="-114300" marL="1600200">
              <a:spcBef>
                <a:spcPts val="360"/>
              </a:spcBef>
              <a:buClr>
                <a:schemeClr val="dk1"/>
              </a:buClr>
              <a:buSzPct val="100000"/>
              <a:defRPr sz="1800">
                <a:solidFill>
                  <a:schemeClr val="dk1"/>
                </a:solidFill>
              </a:defRPr>
            </a:lvl4pPr>
            <a:lvl5pPr rtl="0" indent="-114300" marL="2057400">
              <a:spcBef>
                <a:spcPts val="360"/>
              </a:spcBef>
              <a:buClr>
                <a:schemeClr val="dk1"/>
              </a:buClr>
              <a:buSzPct val="100000"/>
              <a:defRPr sz="1800">
                <a:solidFill>
                  <a:schemeClr val="dk1"/>
                </a:solidFill>
              </a:defRPr>
            </a:lvl5pPr>
            <a:lvl6pPr rtl="0" indent="-114300" marL="2514600">
              <a:spcBef>
                <a:spcPts val="360"/>
              </a:spcBef>
              <a:buClr>
                <a:schemeClr val="dk1"/>
              </a:buClr>
              <a:buSzPct val="100000"/>
              <a:defRPr sz="1800">
                <a:solidFill>
                  <a:schemeClr val="dk1"/>
                </a:solidFill>
              </a:defRPr>
            </a:lvl6pPr>
            <a:lvl7pPr rtl="0" indent="-114300" marL="2971800">
              <a:spcBef>
                <a:spcPts val="360"/>
              </a:spcBef>
              <a:buClr>
                <a:schemeClr val="dk1"/>
              </a:buClr>
              <a:buSzPct val="100000"/>
              <a:defRPr sz="1800">
                <a:solidFill>
                  <a:schemeClr val="dk1"/>
                </a:solidFill>
              </a:defRPr>
            </a:lvl7pPr>
            <a:lvl8pPr rtl="0" indent="-114300" marL="3429000">
              <a:spcBef>
                <a:spcPts val="360"/>
              </a:spcBef>
              <a:buClr>
                <a:schemeClr val="dk1"/>
              </a:buClr>
              <a:buSzPct val="100000"/>
              <a:defRPr sz="1800">
                <a:solidFill>
                  <a:schemeClr val="dk1"/>
                </a:solidFill>
              </a:defRPr>
            </a:lvl8pPr>
            <a:lvl9pPr rtl="0" indent="-114300" marL="3886200">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accent1"/>
            </a:gs>
            <a:gs pos="100000">
              <a:schemeClr val="dk2"/>
            </a:gs>
          </a:gsLst>
          <a:path path="circle">
            <a:fillToRect t="50%" b="50%" r="50%" l="50%"/>
          </a:path>
          <a:tileRect/>
        </a:gradFill>
      </p:bgPr>
    </p:bg>
    <p:spTree>
      <p:nvGrpSpPr>
        <p:cNvPr id="32" name="Shape 32"/>
        <p:cNvGrpSpPr/>
        <p:nvPr/>
      </p:nvGrpSpPr>
      <p:grpSpPr>
        <a:xfrm>
          <a:off y="0" x="0"/>
          <a:ext cy="0" cx="0"/>
          <a:chOff y="0" x="0"/>
          <a:chExt cy="0" cx="0"/>
        </a:xfrm>
      </p:grpSpPr>
      <p:sp>
        <p:nvSpPr>
          <p:cNvPr id="33" name="Shape 33"/>
          <p:cNvSpPr txBox="1"/>
          <p:nvPr>
            <p:ph type="title"/>
          </p:nvPr>
        </p:nvSpPr>
        <p:spPr>
          <a:xfrm>
            <a:off y="205978" x="457200"/>
            <a:ext cy="857400" cx="8229600"/>
          </a:xfrm>
          <a:prstGeom prst="rect">
            <a:avLst/>
          </a:prstGeom>
          <a:noFill/>
          <a:ln>
            <a:noFill/>
          </a:ln>
        </p:spPr>
        <p:txBody>
          <a:bodyPr bIns="91425" rIns="91425" lIns="91425" tIns="91425" anchor="ctr" anchorCtr="0"/>
          <a:lstStyle>
            <a:lvl1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1pPr>
            <a:lvl2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2pPr>
            <a:lvl3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3pPr>
            <a:lvl4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4pPr>
            <a:lvl5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5pPr>
            <a:lvl6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6pPr>
            <a:lvl7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7pPr>
            <a:lvl8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8pPr>
            <a:lvl9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9pPr>
          </a:lstStyle>
          <a:p/>
        </p:txBody>
      </p:sp>
      <p:sp>
        <p:nvSpPr>
          <p:cNvPr id="34" name="Shape 34"/>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algn="l" rtl="0" indent="-342900" marL="342900">
              <a:spcBef>
                <a:spcPts val="600"/>
              </a:spcBef>
              <a:buClr>
                <a:schemeClr val="dk1"/>
              </a:buClr>
              <a:buSzPct val="166666"/>
              <a:buFont typeface="Arial"/>
              <a:buChar char="•"/>
              <a:defRPr strike="noStrike" u="none" b="0" cap="none" baseline="0" sz="3000" i="0">
                <a:solidFill>
                  <a:schemeClr val="dk1"/>
                </a:solidFill>
                <a:latin typeface="Georgia"/>
                <a:ea typeface="Georgia"/>
                <a:cs typeface="Georgia"/>
                <a:sym typeface="Georgia"/>
              </a:defRPr>
            </a:lvl1pPr>
            <a:lvl2pPr algn="l" rtl="0" indent="-285750" marL="742950">
              <a:spcBef>
                <a:spcPts val="480"/>
              </a:spcBef>
              <a:buClr>
                <a:schemeClr val="dk1"/>
              </a:buClr>
              <a:buSzPct val="100000"/>
              <a:buFont typeface="Courier New"/>
              <a:buChar char="o"/>
              <a:defRPr strike="noStrike" u="none" b="0" cap="none" baseline="0" sz="2400" i="0">
                <a:solidFill>
                  <a:schemeClr val="dk1"/>
                </a:solidFill>
                <a:latin typeface="Georgia"/>
                <a:ea typeface="Georgia"/>
                <a:cs typeface="Georgia"/>
                <a:sym typeface="Georgia"/>
              </a:defRPr>
            </a:lvl2pPr>
            <a:lvl3pPr algn="l" rtl="0" indent="-228600" marL="1143000">
              <a:spcBef>
                <a:spcPts val="480"/>
              </a:spcBef>
              <a:buClr>
                <a:schemeClr val="dk1"/>
              </a:buClr>
              <a:buSzPct val="100000"/>
              <a:buFont typeface="Wingdings"/>
              <a:buChar char="§"/>
              <a:defRPr strike="noStrike" u="none" b="0" cap="none" baseline="0" sz="2400" i="0">
                <a:solidFill>
                  <a:schemeClr val="dk1"/>
                </a:solidFill>
                <a:latin typeface="Georgia"/>
                <a:ea typeface="Georgia"/>
                <a:cs typeface="Georgia"/>
                <a:sym typeface="Georgia"/>
              </a:defRPr>
            </a:lvl3pPr>
            <a:lvl4pPr algn="l" rtl="0" indent="-228600" marL="1600200">
              <a:spcBef>
                <a:spcPts val="360"/>
              </a:spcBef>
              <a:buClr>
                <a:schemeClr val="dk1"/>
              </a:buClr>
              <a:buSzPct val="166666"/>
              <a:buFont typeface="Arial"/>
              <a:buChar char="•"/>
              <a:defRPr strike="noStrike" u="none" b="0" cap="none" baseline="0" sz="1800" i="0">
                <a:solidFill>
                  <a:schemeClr val="dk1"/>
                </a:solidFill>
                <a:latin typeface="Georgia"/>
                <a:ea typeface="Georgia"/>
                <a:cs typeface="Georgia"/>
                <a:sym typeface="Georgia"/>
              </a:defRPr>
            </a:lvl4pPr>
            <a:lvl5pPr algn="l" rtl="0" indent="-228600" marL="2057400">
              <a:spcBef>
                <a:spcPts val="360"/>
              </a:spcBef>
              <a:buClr>
                <a:schemeClr val="dk1"/>
              </a:buClr>
              <a:buSzPct val="100000"/>
              <a:buFont typeface="Courier New"/>
              <a:buChar char="o"/>
              <a:defRPr strike="noStrike" u="none" b="0" cap="none" baseline="0" sz="1800" i="0">
                <a:solidFill>
                  <a:schemeClr val="dk1"/>
                </a:solidFill>
                <a:latin typeface="Georgia"/>
                <a:ea typeface="Georgia"/>
                <a:cs typeface="Georgia"/>
                <a:sym typeface="Georgia"/>
              </a:defRPr>
            </a:lvl5pPr>
            <a:lvl6pPr algn="l" rtl="0" indent="-228600" marL="2514600">
              <a:spcBef>
                <a:spcPts val="360"/>
              </a:spcBef>
              <a:buClr>
                <a:schemeClr val="dk1"/>
              </a:buClr>
              <a:buSzPct val="100000"/>
              <a:buFont typeface="Wingdings"/>
              <a:buChar char="§"/>
              <a:defRPr strike="noStrike" u="none" b="0" cap="none" baseline="0" sz="1800" i="0">
                <a:solidFill>
                  <a:schemeClr val="dk1"/>
                </a:solidFill>
                <a:latin typeface="Georgia"/>
                <a:ea typeface="Georgia"/>
                <a:cs typeface="Georgia"/>
                <a:sym typeface="Georgia"/>
              </a:defRPr>
            </a:lvl6pPr>
            <a:lvl7pPr algn="l" rtl="0" indent="-228600" marL="2971800">
              <a:spcBef>
                <a:spcPts val="360"/>
              </a:spcBef>
              <a:buClr>
                <a:schemeClr val="dk1"/>
              </a:buClr>
              <a:buSzPct val="166666"/>
              <a:buFont typeface="Arial"/>
              <a:buChar char="•"/>
              <a:defRPr strike="noStrike" u="none" b="0" cap="none" baseline="0" sz="1800" i="0">
                <a:solidFill>
                  <a:schemeClr val="dk1"/>
                </a:solidFill>
                <a:latin typeface="Georgia"/>
                <a:ea typeface="Georgia"/>
                <a:cs typeface="Georgia"/>
                <a:sym typeface="Georgia"/>
              </a:defRPr>
            </a:lvl7pPr>
            <a:lvl8pPr algn="l" rtl="0" indent="-228600" marL="3429000">
              <a:spcBef>
                <a:spcPts val="360"/>
              </a:spcBef>
              <a:buClr>
                <a:schemeClr val="dk1"/>
              </a:buClr>
              <a:buSzPct val="100000"/>
              <a:buFont typeface="Courier New"/>
              <a:buChar char="o"/>
              <a:defRPr strike="noStrike" u="none" b="0" cap="none" baseline="0" sz="1800" i="0">
                <a:solidFill>
                  <a:schemeClr val="dk1"/>
                </a:solidFill>
                <a:latin typeface="Georgia"/>
                <a:ea typeface="Georgia"/>
                <a:cs typeface="Georgia"/>
                <a:sym typeface="Georgia"/>
              </a:defRPr>
            </a:lvl8pPr>
            <a:lvl9pPr algn="l" rtl="0" indent="-228600" marL="3886200">
              <a:spcBef>
                <a:spcPts val="360"/>
              </a:spcBef>
              <a:buClr>
                <a:schemeClr val="dk1"/>
              </a:buClr>
              <a:buSzPct val="100000"/>
              <a:buFont typeface="Wingdings"/>
              <a:buChar char="§"/>
              <a:defRPr strike="noStrike" u="none" b="0" cap="none" baseline="0" sz="1800" i="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54" r:id="rId1"/>
    <p:sldLayoutId id="2147483655" r:id="rId2"/>
    <p:sldLayoutId id="2147483656" r:id="rId3"/>
    <p:sldLayoutId id="2147483657" r:id="rId4"/>
    <p:sldLayoutId id="2147483658" r:id="rId5"/>
    <p:sldLayoutId id="2147483659"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7.xml" Type="http://schemas.openxmlformats.org/officeDocument/2006/relationships/slideLayout" Id="rId1"/><Relationship Target="../media/image03.png" Type="http://schemas.openxmlformats.org/officeDocument/2006/relationships/image" Id="rId4"/><Relationship Target="../media/image06.gif"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8.xml" Type="http://schemas.openxmlformats.org/officeDocument/2006/relationships/slideLayout" Id="rId1"/><Relationship Target="../media/image27.png" Type="http://schemas.openxmlformats.org/officeDocument/2006/relationships/image" Id="rId3"/></Relationships>
</file>

<file path=ppt/slides/_rels/slide100.xml.rels><?xml version="1.0" encoding="UTF-8" standalone="yes"?><Relationships xmlns="http://schemas.openxmlformats.org/package/2006/relationships"><Relationship Target="../notesSlides/notesSlide100.xml" Type="http://schemas.openxmlformats.org/officeDocument/2006/relationships/notesSlide" Id="rId2"/><Relationship Target="../slideLayouts/slideLayout7.xml" Type="http://schemas.openxmlformats.org/officeDocument/2006/relationships/slideLayout" Id="rId1"/></Relationships>
</file>

<file path=ppt/slides/_rels/slide101.xml.rels><?xml version="1.0" encoding="UTF-8" standalone="yes"?><Relationships xmlns="http://schemas.openxmlformats.org/package/2006/relationships"><Relationship Target="../notesSlides/notesSlide101.xml" Type="http://schemas.openxmlformats.org/officeDocument/2006/relationships/notesSlide" Id="rId2"/><Relationship Target="../slideLayouts/slideLayout8.xml" Type="http://schemas.openxmlformats.org/officeDocument/2006/relationships/slideLayout" Id="rId1"/><Relationship Target="../media/image122.jpg" Type="http://schemas.openxmlformats.org/officeDocument/2006/relationships/image" Id="rId4"/><Relationship Target="../media/image125.gif" Type="http://schemas.openxmlformats.org/officeDocument/2006/relationships/image" Id="rId3"/><Relationship Target="../media/image135.jpg" Type="http://schemas.openxmlformats.org/officeDocument/2006/relationships/image" Id="rId5"/></Relationships>
</file>

<file path=ppt/slides/_rels/slide102.xml.rels><?xml version="1.0" encoding="UTF-8" standalone="yes"?><Relationships xmlns="http://schemas.openxmlformats.org/package/2006/relationships"><Relationship Target="../notesSlides/notesSlide102.xml" Type="http://schemas.openxmlformats.org/officeDocument/2006/relationships/notesSlide" Id="rId2"/><Relationship Target="../slideLayouts/slideLayout8.xml" Type="http://schemas.openxmlformats.org/officeDocument/2006/relationships/slideLayout" Id="rId1"/><Relationship Target="../media/image127.jpg" Type="http://schemas.openxmlformats.org/officeDocument/2006/relationships/image" Id="rId4"/><Relationship Target="../media/image123.jpg" Type="http://schemas.openxmlformats.org/officeDocument/2006/relationships/image" Id="rId3"/><Relationship Target="../media/image129.jpg" Type="http://schemas.openxmlformats.org/officeDocument/2006/relationships/image" Id="rId6"/><Relationship Target="../media/image126.jpg" Type="http://schemas.openxmlformats.org/officeDocument/2006/relationships/image" Id="rId5"/></Relationships>
</file>

<file path=ppt/slides/_rels/slide103.xml.rels><?xml version="1.0" encoding="UTF-8" standalone="yes"?><Relationships xmlns="http://schemas.openxmlformats.org/package/2006/relationships"><Relationship Target="../notesSlides/notesSlide103.xml" Type="http://schemas.openxmlformats.org/officeDocument/2006/relationships/notesSlide" Id="rId2"/><Relationship Target="../slideLayouts/slideLayout12.xml" Type="http://schemas.openxmlformats.org/officeDocument/2006/relationships/slideLayout" Id="rId1"/><Relationship Target="http://youtube.com/v/HQpKIFFMQy0" Type="http://schemas.openxmlformats.org/officeDocument/2006/relationships/hyperlink" TargetMode="External" Id="rId4"/><Relationship Target="../media/image130.jpg" Type="http://schemas.openxmlformats.org/officeDocument/2006/relationships/image" Id="rId5"/></Relationships>
</file>

<file path=ppt/slides/_rels/slide104.xml.rels><?xml version="1.0" encoding="UTF-8" standalone="yes"?><Relationships xmlns="http://schemas.openxmlformats.org/package/2006/relationships"><Relationship Target="../notesSlides/notesSlide104.xml" Type="http://schemas.openxmlformats.org/officeDocument/2006/relationships/notesSlide" Id="rId2"/><Relationship Target="../slideLayouts/slideLayout9.xml" Type="http://schemas.openxmlformats.org/officeDocument/2006/relationships/slideLayout" Id="rId1"/><Relationship Target="../media/image133.jpg" Type="http://schemas.openxmlformats.org/officeDocument/2006/relationships/image" Id="rId3"/></Relationships>
</file>

<file path=ppt/slides/_rels/slide105.xml.rels><?xml version="1.0" encoding="UTF-8" standalone="yes"?><Relationships xmlns="http://schemas.openxmlformats.org/package/2006/relationships"><Relationship Target="../notesSlides/notesSlide105.xml" Type="http://schemas.openxmlformats.org/officeDocument/2006/relationships/notesSlide" Id="rId2"/><Relationship Target="../slideLayouts/slideLayout9.xml" Type="http://schemas.openxmlformats.org/officeDocument/2006/relationships/slideLayout" Id="rId1"/><Relationship Target="../media/image134.jpg" Type="http://schemas.openxmlformats.org/officeDocument/2006/relationships/image" Id="rId3"/></Relationships>
</file>

<file path=ppt/slides/_rels/slide106.xml.rels><?xml version="1.0" encoding="UTF-8" standalone="yes"?><Relationships xmlns="http://schemas.openxmlformats.org/package/2006/relationships"><Relationship Target="../notesSlides/notesSlide106.xml" Type="http://schemas.openxmlformats.org/officeDocument/2006/relationships/notesSlide" Id="rId2"/><Relationship Target="../slideLayouts/slideLayout8.xml" Type="http://schemas.openxmlformats.org/officeDocument/2006/relationships/slideLayout" Id="rId1"/><Relationship Target="../media/image131.gif" Type="http://schemas.openxmlformats.org/officeDocument/2006/relationships/image" Id="rId3"/></Relationships>
</file>

<file path=ppt/slides/_rels/slide107.xml.rels><?xml version="1.0" encoding="UTF-8" standalone="yes"?><Relationships xmlns="http://schemas.openxmlformats.org/package/2006/relationships"><Relationship Target="../notesSlides/notesSlide107.xml" Type="http://schemas.openxmlformats.org/officeDocument/2006/relationships/notesSlide" Id="rId2"/><Relationship Target="../slideLayouts/slideLayout7.xml" Type="http://schemas.openxmlformats.org/officeDocument/2006/relationships/slideLayout" Id="rId1"/></Relationships>
</file>

<file path=ppt/slides/_rels/slide108.xml.rels><?xml version="1.0" encoding="UTF-8" standalone="yes"?><Relationships xmlns="http://schemas.openxmlformats.org/package/2006/relationships"><Relationship Target="../notesSlides/notesSlide108.xml" Type="http://schemas.openxmlformats.org/officeDocument/2006/relationships/notesSlide" Id="rId2"/><Relationship Target="../slideLayouts/slideLayout8.xml" Type="http://schemas.openxmlformats.org/officeDocument/2006/relationships/slideLayout" Id="rId1"/></Relationships>
</file>

<file path=ppt/slides/_rels/slide109.xml.rels><?xml version="1.0" encoding="UTF-8" standalone="yes"?><Relationships xmlns="http://schemas.openxmlformats.org/package/2006/relationships"><Relationship Target="../notesSlides/notesSlide109.xml" Type="http://schemas.openxmlformats.org/officeDocument/2006/relationships/notesSlide" Id="rId2"/><Relationship Target="../slideLayouts/slideLayout8.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8.xml" Type="http://schemas.openxmlformats.org/officeDocument/2006/relationships/slideLayout" Id="rId1"/></Relationships>
</file>

<file path=ppt/slides/_rels/slide110.xml.rels><?xml version="1.0" encoding="UTF-8" standalone="yes"?><Relationships xmlns="http://schemas.openxmlformats.org/package/2006/relationships"><Relationship Target="../notesSlides/notesSlide110.xml" Type="http://schemas.openxmlformats.org/officeDocument/2006/relationships/notesSlide" Id="rId2"/><Relationship Target="../slideLayouts/slideLayout8.xml" Type="http://schemas.openxmlformats.org/officeDocument/2006/relationships/slideLayout" Id="rId1"/></Relationships>
</file>

<file path=ppt/slides/_rels/slide111.xml.rels><?xml version="1.0" encoding="UTF-8" standalone="yes"?><Relationships xmlns="http://schemas.openxmlformats.org/package/2006/relationships"><Relationship Target="../notesSlides/notesSlide111.xml" Type="http://schemas.openxmlformats.org/officeDocument/2006/relationships/notesSlide" Id="rId2"/><Relationship Target="../slideLayouts/slideLayout7.xml" Type="http://schemas.openxmlformats.org/officeDocument/2006/relationships/slideLayout" Id="rId1"/></Relationships>
</file>

<file path=ppt/slides/_rels/slide112.xml.rels><?xml version="1.0" encoding="UTF-8" standalone="yes"?><Relationships xmlns="http://schemas.openxmlformats.org/package/2006/relationships"><Relationship Target="../notesSlides/notesSlide112.xml" Type="http://schemas.openxmlformats.org/officeDocument/2006/relationships/notesSlide" Id="rId2"/><Relationship Target="../slideLayouts/slideLayout8.xml" Type="http://schemas.openxmlformats.org/officeDocument/2006/relationships/slideLayout" Id="rId1"/></Relationships>
</file>

<file path=ppt/slides/_rels/slide113.xml.rels><?xml version="1.0" encoding="UTF-8" standalone="yes"?><Relationships xmlns="http://schemas.openxmlformats.org/package/2006/relationships"><Relationship Target="../notesSlides/notesSlide113.xml" Type="http://schemas.openxmlformats.org/officeDocument/2006/relationships/notesSlide" Id="rId2"/><Relationship Target="../slideLayouts/slideLayout8.xml" Type="http://schemas.openxmlformats.org/officeDocument/2006/relationships/slideLayout" Id="rId1"/></Relationships>
</file>

<file path=ppt/slides/_rels/slide114.xml.rels><?xml version="1.0" encoding="UTF-8" standalone="yes"?><Relationships xmlns="http://schemas.openxmlformats.org/package/2006/relationships"><Relationship Target="../notesSlides/notesSlide114.xml" Type="http://schemas.openxmlformats.org/officeDocument/2006/relationships/notesSlide" Id="rId2"/><Relationship Target="../slideLayouts/slideLayout8.xml" Type="http://schemas.openxmlformats.org/officeDocument/2006/relationships/slideLayout" Id="rId1"/></Relationships>
</file>

<file path=ppt/slides/_rels/slide115.xml.rels><?xml version="1.0" encoding="UTF-8" standalone="yes"?><Relationships xmlns="http://schemas.openxmlformats.org/package/2006/relationships"><Relationship Target="../notesSlides/notesSlide115.xml" Type="http://schemas.openxmlformats.org/officeDocument/2006/relationships/notesSlide" Id="rId2"/><Relationship Target="../slideLayouts/slideLayout8.xml" Type="http://schemas.openxmlformats.org/officeDocument/2006/relationships/slideLayout" Id="rId1"/></Relationships>
</file>

<file path=ppt/slides/_rels/slide116.xml.rels><?xml version="1.0" encoding="UTF-8" standalone="yes"?><Relationships xmlns="http://schemas.openxmlformats.org/package/2006/relationships"><Relationship Target="../notesSlides/notesSlide116.xml" Type="http://schemas.openxmlformats.org/officeDocument/2006/relationships/notesSlide" Id="rId2"/><Relationship Target="../slideLayouts/slideLayout8.xml" Type="http://schemas.openxmlformats.org/officeDocument/2006/relationships/slideLayout" Id="rId1"/></Relationships>
</file>

<file path=ppt/slides/_rels/slide117.xml.rels><?xml version="1.0" encoding="UTF-8" standalone="yes"?><Relationships xmlns="http://schemas.openxmlformats.org/package/2006/relationships"><Relationship Target="../notesSlides/notesSlide117.xml" Type="http://schemas.openxmlformats.org/officeDocument/2006/relationships/notesSlide" Id="rId2"/><Relationship Target="../slideLayouts/slideLayout8.xml" Type="http://schemas.openxmlformats.org/officeDocument/2006/relationships/slideLayout" Id="rId1"/></Relationships>
</file>

<file path=ppt/slides/_rels/slide118.xml.rels><?xml version="1.0" encoding="UTF-8" standalone="yes"?><Relationships xmlns="http://schemas.openxmlformats.org/package/2006/relationships"><Relationship Target="../notesSlides/notesSlide118.xml" Type="http://schemas.openxmlformats.org/officeDocument/2006/relationships/notesSlide" Id="rId2"/><Relationship Target="../slideLayouts/slideLayout8.xml" Type="http://schemas.openxmlformats.org/officeDocument/2006/relationships/slideLayout" Id="rId1"/></Relationships>
</file>

<file path=ppt/slides/_rels/slide119.xml.rels><?xml version="1.0" encoding="UTF-8" standalone="yes"?><Relationships xmlns="http://schemas.openxmlformats.org/package/2006/relationships"><Relationship Target="../notesSlides/notesSlide119.xml" Type="http://schemas.openxmlformats.org/officeDocument/2006/relationships/notesSlide" Id="rId2"/><Relationship Target="../slideLayouts/slideLayout8.xml" Type="http://schemas.openxmlformats.org/officeDocument/2006/relationships/slideLayout" Id="rId1"/></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8.xml" Type="http://schemas.openxmlformats.org/officeDocument/2006/relationships/slideLayout" Id="rId1"/><Relationship Target="../media/image18.png" Type="http://schemas.openxmlformats.org/officeDocument/2006/relationships/image" Id="rId3"/></Relationships>
</file>

<file path=ppt/slides/_rels/slide120.xml.rels><?xml version="1.0" encoding="UTF-8" standalone="yes"?><Relationships xmlns="http://schemas.openxmlformats.org/package/2006/relationships"><Relationship Target="../notesSlides/notesSlide120.xml" Type="http://schemas.openxmlformats.org/officeDocument/2006/relationships/notesSlide" Id="rId2"/><Relationship Target="../slideLayouts/slideLayout8.xml" Type="http://schemas.openxmlformats.org/officeDocument/2006/relationships/slideLayout" Id="rId1"/></Relationships>
</file>

<file path=ppt/slides/_rels/slide121.xml.rels><?xml version="1.0" encoding="UTF-8" standalone="yes"?><Relationships xmlns="http://schemas.openxmlformats.org/package/2006/relationships"><Relationship Target="../notesSlides/notesSlide121.xml" Type="http://schemas.openxmlformats.org/officeDocument/2006/relationships/notesSlide" Id="rId2"/><Relationship Target="../slideLayouts/slideLayout8.xml" Type="http://schemas.openxmlformats.org/officeDocument/2006/relationships/slideLayout" Id="rId1"/></Relationships>
</file>

<file path=ppt/slides/_rels/slide122.xml.rels><?xml version="1.0" encoding="UTF-8" standalone="yes"?><Relationships xmlns="http://schemas.openxmlformats.org/package/2006/relationships"><Relationship Target="../notesSlides/notesSlide122.xml" Type="http://schemas.openxmlformats.org/officeDocument/2006/relationships/notesSlide" Id="rId2"/><Relationship Target="../slideLayouts/slideLayout7.xml" Type="http://schemas.openxmlformats.org/officeDocument/2006/relationships/slideLayout" Id="rId1"/></Relationships>
</file>

<file path=ppt/slides/_rels/slide123.xml.rels><?xml version="1.0" encoding="UTF-8" standalone="yes"?><Relationships xmlns="http://schemas.openxmlformats.org/package/2006/relationships"><Relationship Target="../notesSlides/notesSlide123.xml" Type="http://schemas.openxmlformats.org/officeDocument/2006/relationships/notesSlide" Id="rId2"/><Relationship Target="../slideLayouts/slideLayout8.xml" Type="http://schemas.openxmlformats.org/officeDocument/2006/relationships/slideLayout" Id="rId1"/><Relationship Target="../media/image132.jp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8.xml" Type="http://schemas.openxmlformats.org/officeDocument/2006/relationships/slideLayout" Id="rId1"/><Relationship Target="../media/image22.png"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8.xml" Type="http://schemas.openxmlformats.org/officeDocument/2006/relationships/slideLayout" Id="rId1"/><Relationship Target="../media/image13.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8.xml" Type="http://schemas.openxmlformats.org/officeDocument/2006/relationships/slideLayout" Id="rId1"/><Relationship Target="../media/image07.pn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8.xml" Type="http://schemas.openxmlformats.org/officeDocument/2006/relationships/slideLayout" Id="rId1"/><Relationship Target="../media/image15.pn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8.xml" Type="http://schemas.openxmlformats.org/officeDocument/2006/relationships/slideLayout" Id="rId1"/><Relationship Target="../media/image05.pn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8.xml" Type="http://schemas.openxmlformats.org/officeDocument/2006/relationships/slideLayout" Id="rId1"/><Relationship Target="../media/image10.gif" Type="http://schemas.openxmlformats.org/officeDocument/2006/relationships/image" Id="rId4"/><Relationship Target="../media/image08.gif" Type="http://schemas.openxmlformats.org/officeDocument/2006/relationships/image" Id="rId3"/><Relationship Target="../media/image11.gif" Type="http://schemas.openxmlformats.org/officeDocument/2006/relationships/image" Id="rId5"/></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8.xml" Type="http://schemas.openxmlformats.org/officeDocument/2006/relationships/slideLayout" Id="rId1"/><Relationship Target="../media/image14.gif"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12.xml" Type="http://schemas.openxmlformats.org/officeDocument/2006/relationships/slideLayout" Id="rId1"/><Relationship Target="http://youtube.com/v/5MtjZKEV4Hk" Type="http://schemas.openxmlformats.org/officeDocument/2006/relationships/hyperlink" TargetMode="External" Id="rId4"/><Relationship Target="../media/image00.jpg" Type="http://schemas.openxmlformats.org/officeDocument/2006/relationships/image" Id="rId5"/></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8.xml" Type="http://schemas.openxmlformats.org/officeDocument/2006/relationships/slideLayout" Id="rId1"/><Relationship Target="../media/image12.gif"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7.xml" Type="http://schemas.openxmlformats.org/officeDocument/2006/relationships/slideLayout" Id="rId1"/></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8.xml" Type="http://schemas.openxmlformats.org/officeDocument/2006/relationships/slideLayout" Id="rId1"/><Relationship Target="../media/image23.jpg"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8.xml" Type="http://schemas.openxmlformats.org/officeDocument/2006/relationships/slideLayout" Id="rId1"/><Relationship Target="../media/image17.gif"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12.xml" Type="http://schemas.openxmlformats.org/officeDocument/2006/relationships/slideLayout" Id="rId1"/><Relationship Target="../media/image43.jpg"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12.xml" Type="http://schemas.openxmlformats.org/officeDocument/2006/relationships/slideLayout" Id="rId1"/><Relationship Target="http://youtube.com/v/qcuov9VfpCc" Type="http://schemas.openxmlformats.org/officeDocument/2006/relationships/hyperlink" TargetMode="External" Id="rId4"/><Relationship Target="../media/image16.jpg" Type="http://schemas.openxmlformats.org/officeDocument/2006/relationships/image" Id="rId5"/></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8.xml" Type="http://schemas.openxmlformats.org/officeDocument/2006/relationships/slideLayout" Id="rId1"/><Relationship Target="../media/image21.jpg" Type="http://schemas.openxmlformats.org/officeDocument/2006/relationships/image" Id="rId4"/><Relationship Target="../media/image19.jpg"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8.xml" Type="http://schemas.openxmlformats.org/officeDocument/2006/relationships/slideLayout" Id="rId1"/><Relationship Target="../media/image26.jpg" Type="http://schemas.openxmlformats.org/officeDocument/2006/relationships/image" Id="rId4"/><Relationship Target="../media/image20.jpg"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8.xml" Type="http://schemas.openxmlformats.org/officeDocument/2006/relationships/slideLayout" Id="rId1"/><Relationship Target="../media/image25.jpg" Type="http://schemas.openxmlformats.org/officeDocument/2006/relationships/image" Id="rId4"/><Relationship Target="../media/image29.jpg"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12.xml" Type="http://schemas.openxmlformats.org/officeDocument/2006/relationships/slideLayout" Id="rId1"/><Relationship Target="http://youtube.com/v/QtUWvzOeWLc" Type="http://schemas.openxmlformats.org/officeDocument/2006/relationships/hyperlink" TargetMode="External" Id="rId4"/><Relationship Target="../media/image24.jpg" Type="http://schemas.openxmlformats.org/officeDocument/2006/relationships/image" Id="rId5"/></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8.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8.xml" Type="http://schemas.openxmlformats.org/officeDocument/2006/relationships/slideLayout" Id="rId1"/><Relationship Target="../media/image37.jpg" Type="http://schemas.openxmlformats.org/officeDocument/2006/relationships/image" Id="rId3"/></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8.xml" Type="http://schemas.openxmlformats.org/officeDocument/2006/relationships/slideLayout" Id="rId1"/><Relationship Target="../media/image78.jpg" Type="http://schemas.openxmlformats.org/officeDocument/2006/relationships/image" Id="rId3"/><Relationship Target="../media/image32.jpg" Type="http://schemas.openxmlformats.org/officeDocument/2006/relationships/image" Id="rId9"/><Relationship Target="../media/image28.jpg" Type="http://schemas.openxmlformats.org/officeDocument/2006/relationships/image" Id="rId6"/><Relationship Target="http://youtube.com/v/Qe8Bnc2BpKI" Type="http://schemas.openxmlformats.org/officeDocument/2006/relationships/hyperlink" TargetMode="External" Id="rId5"/><Relationship Target="http://youtube.com/v/CuIP6OY5qfM" Type="http://schemas.openxmlformats.org/officeDocument/2006/relationships/hyperlink" TargetMode="External" Id="rId8"/></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8.xml" Type="http://schemas.openxmlformats.org/officeDocument/2006/relationships/slideLayout" Id="rId1"/></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8.xml" Type="http://schemas.openxmlformats.org/officeDocument/2006/relationships/slideLayout" Id="rId1"/><Relationship Target="../media/image30.gif" Type="http://schemas.openxmlformats.org/officeDocument/2006/relationships/image" Id="rId4"/><Relationship Target="../media/image31.gif" Type="http://schemas.openxmlformats.org/officeDocument/2006/relationships/image" Id="rId3"/><Relationship Target="../media/image34.jpg" Type="http://schemas.openxmlformats.org/officeDocument/2006/relationships/image" Id="rId5"/></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7.xml" Type="http://schemas.openxmlformats.org/officeDocument/2006/relationships/slideLayout" Id="rId1"/></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8.xml" Type="http://schemas.openxmlformats.org/officeDocument/2006/relationships/slideLayout" Id="rId1"/><Relationship Target="../media/image33.gif" Type="http://schemas.openxmlformats.org/officeDocument/2006/relationships/image" Id="rId4"/><Relationship Target="../media/image57.pn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8.xml" Type="http://schemas.openxmlformats.org/officeDocument/2006/relationships/slideLayout" Id="rId1"/><Relationship Target="../media/image38.jpg" Type="http://schemas.openxmlformats.org/officeDocument/2006/relationships/image" Id="rId4"/><Relationship Target="../media/image39.jpg" Type="http://schemas.openxmlformats.org/officeDocument/2006/relationships/image" Id="rId3"/><Relationship Target="../media/image42.jpg" Type="http://schemas.openxmlformats.org/officeDocument/2006/relationships/image" Id="rId6"/><Relationship Target="../media/image36.jpg" Type="http://schemas.openxmlformats.org/officeDocument/2006/relationships/image" Id="rId5"/><Relationship Target="../media/image35.gif" Type="http://schemas.openxmlformats.org/officeDocument/2006/relationships/image" Id="rId8"/><Relationship Target="../media/image48.jpg" Type="http://schemas.openxmlformats.org/officeDocument/2006/relationships/image" Id="rId7"/></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8.xml" Type="http://schemas.openxmlformats.org/officeDocument/2006/relationships/slideLayout" Id="rId1"/><Relationship Target="../media/image41.jpg" Type="http://schemas.openxmlformats.org/officeDocument/2006/relationships/image" Id="rId4"/><Relationship Target="../media/image46.jpg" Type="http://schemas.openxmlformats.org/officeDocument/2006/relationships/image" Id="rId3"/><Relationship Target="../media/image44.jpg" Type="http://schemas.openxmlformats.org/officeDocument/2006/relationships/image" Id="rId6"/><Relationship Target="../media/image50.jpg" Type="http://schemas.openxmlformats.org/officeDocument/2006/relationships/image" Id="rId5"/><Relationship Target="../media/image40.gif" Type="http://schemas.openxmlformats.org/officeDocument/2006/relationships/image" Id="rId7"/></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8.xml" Type="http://schemas.openxmlformats.org/officeDocument/2006/relationships/slideLayout" Id="rId1"/><Relationship Target="../media/image59.jpg" Type="http://schemas.openxmlformats.org/officeDocument/2006/relationships/image" Id="rId4"/><Relationship Target="../media/image45.jpg" Type="http://schemas.openxmlformats.org/officeDocument/2006/relationships/image" Id="rId3"/><Relationship Target="../media/image49.jpg" Type="http://schemas.openxmlformats.org/officeDocument/2006/relationships/image" Id="rId6"/><Relationship Target="../media/image52.jpg" Type="http://schemas.openxmlformats.org/officeDocument/2006/relationships/image" Id="rId5"/><Relationship Target="../media/image47.gif" Type="http://schemas.openxmlformats.org/officeDocument/2006/relationships/image" Id="rId7"/></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8.xml" Type="http://schemas.openxmlformats.org/officeDocument/2006/relationships/slideLayout" Id="rId1"/><Relationship Target="../media/image55.jpg" Type="http://schemas.openxmlformats.org/officeDocument/2006/relationships/image" Id="rId4"/><Relationship Target="../media/image56.jpg" Type="http://schemas.openxmlformats.org/officeDocument/2006/relationships/image" Id="rId3"/><Relationship Target="../media/image120.png" Type="http://schemas.openxmlformats.org/officeDocument/2006/relationships/image" Id="rId5"/></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7.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8.xml" Type="http://schemas.openxmlformats.org/officeDocument/2006/relationships/slideLayout" Id="rId1"/><Relationship Target="../media/image51.gif" Type="http://schemas.openxmlformats.org/officeDocument/2006/relationships/image" Id="rId4"/><Relationship Target="../media/image53.gif"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8.xml" Type="http://schemas.openxmlformats.org/officeDocument/2006/relationships/slideLayout" Id="rId1"/><Relationship Target="../media/image65.png" Type="http://schemas.openxmlformats.org/officeDocument/2006/relationships/image" Id="rId4"/><Relationship Target="http://www.youtube.com/watch?v=i7SGPloGubc" Type="http://schemas.openxmlformats.org/officeDocument/2006/relationships/hyperlink" TargetMode="External"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8.xml" Type="http://schemas.openxmlformats.org/officeDocument/2006/relationships/slideLayout" Id="rId1"/></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8.xml" Type="http://schemas.openxmlformats.org/officeDocument/2006/relationships/slideLayout" Id="rId1"/><Relationship Target="../media/image54.gif"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7.xml" Type="http://schemas.openxmlformats.org/officeDocument/2006/relationships/slideLayout" Id="rId1"/></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8.xml" Type="http://schemas.openxmlformats.org/officeDocument/2006/relationships/slideLayout" Id="rId1"/><Relationship Target="../media/image67.jpg" Type="http://schemas.openxmlformats.org/officeDocument/2006/relationships/image" Id="rId4"/><Relationship Target="../media/image106.jp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8.xml" Type="http://schemas.openxmlformats.org/officeDocument/2006/relationships/slideLayout" Id="rId1"/><Relationship Target="../media/image61.jpg"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8.xml" Type="http://schemas.openxmlformats.org/officeDocument/2006/relationships/slideLayout" Id="rId1"/></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7.xml" Type="http://schemas.openxmlformats.org/officeDocument/2006/relationships/slideLayout" Id="rId1"/></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8.xml" Type="http://schemas.openxmlformats.org/officeDocument/2006/relationships/slideLayout" Id="rId1"/><Relationship Target="../media/image84.jpg" Type="http://schemas.openxmlformats.org/officeDocument/2006/relationships/image" Id="rId4"/><Relationship Target="../media/image58.jp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8.xml" Type="http://schemas.openxmlformats.org/officeDocument/2006/relationships/slideLayout" Id="rId1"/><Relationship Target="../media/image01.gif" Type="http://schemas.openxmlformats.org/officeDocument/2006/relationships/image" Id="rId3"/></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8.xml" Type="http://schemas.openxmlformats.org/officeDocument/2006/relationships/slideLayout" Id="rId1"/><Relationship Target="../media/image60.gif"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8.xml" Type="http://schemas.openxmlformats.org/officeDocument/2006/relationships/slideLayout" Id="rId1"/><Relationship Target="../media/image97.gif"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8.xml" Type="http://schemas.openxmlformats.org/officeDocument/2006/relationships/slideLayout" Id="rId1"/><Relationship Target="../media/image62.gif" Type="http://schemas.openxmlformats.org/officeDocument/2006/relationships/image" Id="rId4"/><Relationship Target="../media/image66.png" Type="http://schemas.openxmlformats.org/officeDocument/2006/relationships/image" Id="rId3"/><Relationship Target="../media/image63.gif" Type="http://schemas.openxmlformats.org/officeDocument/2006/relationships/image" Id="rId5"/></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8.xml" Type="http://schemas.openxmlformats.org/officeDocument/2006/relationships/slideLayout" Id="rId1"/><Relationship Target="../media/image64.gif" Type="http://schemas.openxmlformats.org/officeDocument/2006/relationships/image" Id="rId4"/><Relationship Target="../media/image72.png"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8.xml" Type="http://schemas.openxmlformats.org/officeDocument/2006/relationships/slideLayout" Id="rId1"/><Relationship Target="../media/image69.gif" Type="http://schemas.openxmlformats.org/officeDocument/2006/relationships/image" Id="rId4"/><Relationship Target="../media/image71.gif"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8.xml" Type="http://schemas.openxmlformats.org/officeDocument/2006/relationships/slideLayout" Id="rId1"/><Relationship Target="../media/image68.jpg"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8.xml" Type="http://schemas.openxmlformats.org/officeDocument/2006/relationships/slideLayout" Id="rId1"/><Relationship Target="../media/image70.gif" Type="http://schemas.openxmlformats.org/officeDocument/2006/relationships/image" Id="rId3"/></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8.xml" Type="http://schemas.openxmlformats.org/officeDocument/2006/relationships/slideLayout" Id="rId1"/><Relationship Target="../media/image73.gif" Type="http://schemas.openxmlformats.org/officeDocument/2006/relationships/image" Id="rId3"/></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7.xml" Type="http://schemas.openxmlformats.org/officeDocument/2006/relationships/slideLayout" Id="rId1"/></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8.xml" Type="http://schemas.openxmlformats.org/officeDocument/2006/relationships/slideLayout" Id="rId1"/><Relationship Target="../media/image75.gif" Type="http://schemas.openxmlformats.org/officeDocument/2006/relationships/image" Id="rId4"/><Relationship Target="../media/image76.jpg" Type="http://schemas.openxmlformats.org/officeDocument/2006/relationships/image" Id="rId3"/><Relationship Target="../media/image138.jpg" Type="http://schemas.openxmlformats.org/officeDocument/2006/relationships/image" Id="rId5"/></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8.xml" Type="http://schemas.openxmlformats.org/officeDocument/2006/relationships/slideLayout" Id="rId1"/><Relationship Target="../media/image09.gif" Type="http://schemas.openxmlformats.org/officeDocument/2006/relationships/image" Id="rId3"/></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8.xml" Type="http://schemas.openxmlformats.org/officeDocument/2006/relationships/slideLayout" Id="rId1"/><Relationship Target="../media/image77.jpg" Type="http://schemas.openxmlformats.org/officeDocument/2006/relationships/image" Id="rId4"/><Relationship Target="../media/image74.jpg" Type="http://schemas.openxmlformats.org/officeDocument/2006/relationships/image" Id="rId3"/><Relationship Target="../media/image112.jpg" Type="http://schemas.openxmlformats.org/officeDocument/2006/relationships/image" Id="rId6"/><Relationship Target="../media/image115.jpg" Type="http://schemas.openxmlformats.org/officeDocument/2006/relationships/image" Id="rId5"/><Relationship Target="../media/image85.jpg" Type="http://schemas.openxmlformats.org/officeDocument/2006/relationships/image" Id="rId7"/></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8.xml" Type="http://schemas.openxmlformats.org/officeDocument/2006/relationships/slideLayout" Id="rId1"/></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8.xml" Type="http://schemas.openxmlformats.org/officeDocument/2006/relationships/slideLayout" Id="rId1"/><Relationship Target="../media/image79.gif" Type="http://schemas.openxmlformats.org/officeDocument/2006/relationships/image" Id="rId3"/></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8.xml" Type="http://schemas.openxmlformats.org/officeDocument/2006/relationships/slideLayout" Id="rId1"/><Relationship Target="../media/image80.gif" Type="http://schemas.openxmlformats.org/officeDocument/2006/relationships/image" Id="rId4"/><Relationship Target="https://www.facebook.com/apoxfellowship" Type="http://schemas.openxmlformats.org/officeDocument/2006/relationships/hyperlink" TargetMode="External" Id="rId3"/></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8.xml" Type="http://schemas.openxmlformats.org/officeDocument/2006/relationships/slideLayout" Id="rId1"/><Relationship Target="../media/image82.gif" Type="http://schemas.openxmlformats.org/officeDocument/2006/relationships/image" Id="rId3"/></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8.xml" Type="http://schemas.openxmlformats.org/officeDocument/2006/relationships/slideLayout" Id="rId1"/></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8.xml" Type="http://schemas.openxmlformats.org/officeDocument/2006/relationships/slideLayout" Id="rId1"/><Relationship Target="../media/image83.gif" Type="http://schemas.openxmlformats.org/officeDocument/2006/relationships/image" Id="rId4"/><Relationship Target="../media/image81.gif" Type="http://schemas.openxmlformats.org/officeDocument/2006/relationships/image" Id="rId3"/></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8.xml" Type="http://schemas.openxmlformats.org/officeDocument/2006/relationships/slideLayout" Id="rId1"/></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7.xml" Type="http://schemas.openxmlformats.org/officeDocument/2006/relationships/slideLayout" Id="rId1"/></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8.xml" Type="http://schemas.openxmlformats.org/officeDocument/2006/relationships/slideLayout" Id="rId1"/><Relationship Target="../media/image87.jpg" Type="http://schemas.openxmlformats.org/officeDocument/2006/relationships/image" Id="rId4"/><Relationship Target="../media/image89.png" Type="http://schemas.openxmlformats.org/officeDocument/2006/relationships/image" Id="rId3"/><Relationship Target="../media/image90.jpg" Type="http://schemas.openxmlformats.org/officeDocument/2006/relationships/image" Id="rId5"/></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8.xml" Type="http://schemas.openxmlformats.org/officeDocument/2006/relationships/slideLayout" Id="rId1"/><Relationship Target="../media/image02.jpg" Type="http://schemas.openxmlformats.org/officeDocument/2006/relationships/image" Id="rId4"/><Relationship Target="../media/image04.jpg" Type="http://schemas.openxmlformats.org/officeDocument/2006/relationships/image" Id="rId3"/></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8.xml" Type="http://schemas.openxmlformats.org/officeDocument/2006/relationships/slideLayout" Id="rId1"/><Relationship Target="../media/image86.gif" Type="http://schemas.openxmlformats.org/officeDocument/2006/relationships/image" Id="rId3"/></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8.xml" Type="http://schemas.openxmlformats.org/officeDocument/2006/relationships/slideLayout" Id="rId1"/><Relationship Target="../media/image88.gif" Type="http://schemas.openxmlformats.org/officeDocument/2006/relationships/image" Id="rId3"/></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8.xml" Type="http://schemas.openxmlformats.org/officeDocument/2006/relationships/slideLayout" Id="rId1"/><Relationship Target="../media/image96.jpg" Type="http://schemas.openxmlformats.org/officeDocument/2006/relationships/image" Id="rId4"/><Relationship Target="../media/image95.jpg" Type="http://schemas.openxmlformats.org/officeDocument/2006/relationships/image" Id="rId3"/><Relationship Target="../media/image92.gif" Type="http://schemas.openxmlformats.org/officeDocument/2006/relationships/image" Id="rId6"/><Relationship Target="../media/image91.gif" Type="http://schemas.openxmlformats.org/officeDocument/2006/relationships/image" Id="rId5"/></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8.xml" Type="http://schemas.openxmlformats.org/officeDocument/2006/relationships/slideLayout" Id="rId1"/><Relationship Target="../media/image93.gif" Type="http://schemas.openxmlformats.org/officeDocument/2006/relationships/image" Id="rId3"/></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8.xml" Type="http://schemas.openxmlformats.org/officeDocument/2006/relationships/slideLayout" Id="rId1"/><Relationship Target="../media/image94.gif" Type="http://schemas.openxmlformats.org/officeDocument/2006/relationships/image" Id="rId3"/></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8.xml" Type="http://schemas.openxmlformats.org/officeDocument/2006/relationships/slideLayout" Id="rId1"/><Relationship Target="../media/image94.gif" Type="http://schemas.openxmlformats.org/officeDocument/2006/relationships/image" Id="rId3"/></Relationships>
</file>

<file path=ppt/slides/_rels/slide76.xml.rels><?xml version="1.0" encoding="UTF-8" standalone="yes"?><Relationships xmlns="http://schemas.openxmlformats.org/package/2006/relationships"><Relationship Target="../notesSlides/notesSlide76.xml" Type="http://schemas.openxmlformats.org/officeDocument/2006/relationships/notesSlide" Id="rId2"/><Relationship Target="../slideLayouts/slideLayout8.xml" Type="http://schemas.openxmlformats.org/officeDocument/2006/relationships/slideLayout" Id="rId1"/><Relationship Target="../media/image100.gif" Type="http://schemas.openxmlformats.org/officeDocument/2006/relationships/image" Id="rId3"/></Relationships>
</file>

<file path=ppt/slides/_rels/slide77.xml.rels><?xml version="1.0" encoding="UTF-8" standalone="yes"?><Relationships xmlns="http://schemas.openxmlformats.org/package/2006/relationships"><Relationship Target="../notesSlides/notesSlide77.xml" Type="http://schemas.openxmlformats.org/officeDocument/2006/relationships/notesSlide" Id="rId2"/><Relationship Target="../slideLayouts/slideLayout8.xml" Type="http://schemas.openxmlformats.org/officeDocument/2006/relationships/slideLayout" Id="rId1"/><Relationship Target="../media/image100.gif" Type="http://schemas.openxmlformats.org/officeDocument/2006/relationships/image" Id="rId3"/></Relationships>
</file>

<file path=ppt/slides/_rels/slide78.xml.rels><?xml version="1.0" encoding="UTF-8" standalone="yes"?><Relationships xmlns="http://schemas.openxmlformats.org/package/2006/relationships"><Relationship Target="../notesSlides/notesSlide78.xml" Type="http://schemas.openxmlformats.org/officeDocument/2006/relationships/notesSlide" Id="rId2"/><Relationship Target="../slideLayouts/slideLayout8.xml" Type="http://schemas.openxmlformats.org/officeDocument/2006/relationships/slideLayout" Id="rId1"/><Relationship Target="../media/image98.gif" Type="http://schemas.openxmlformats.org/officeDocument/2006/relationships/image" Id="rId3"/></Relationships>
</file>

<file path=ppt/slides/_rels/slide79.xml.rels><?xml version="1.0" encoding="UTF-8" standalone="yes"?><Relationships xmlns="http://schemas.openxmlformats.org/package/2006/relationships"><Relationship Target="../notesSlides/notesSlide79.xml" Type="http://schemas.openxmlformats.org/officeDocument/2006/relationships/notesSlide" Id="rId2"/><Relationship Target="../slideLayouts/slideLayout8.xml" Type="http://schemas.openxmlformats.org/officeDocument/2006/relationships/slideLayout" Id="rId1"/><Relationship Target="../media/image99.gif" Type="http://schemas.openxmlformats.org/officeDocument/2006/relationships/image" Id="rId4"/><Relationship Target="../media/image117.pn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8.xml" Type="http://schemas.openxmlformats.org/officeDocument/2006/relationships/slideLayout" Id="rId1"/></Relationships>
</file>

<file path=ppt/slides/_rels/slide80.xml.rels><?xml version="1.0" encoding="UTF-8" standalone="yes"?><Relationships xmlns="http://schemas.openxmlformats.org/package/2006/relationships"><Relationship Target="../notesSlides/notesSlide80.xml" Type="http://schemas.openxmlformats.org/officeDocument/2006/relationships/notesSlide" Id="rId2"/><Relationship Target="../slideLayouts/slideLayout8.xml" Type="http://schemas.openxmlformats.org/officeDocument/2006/relationships/slideLayout" Id="rId1"/><Relationship Target="../media/image101.gif" Type="http://schemas.openxmlformats.org/officeDocument/2006/relationships/image" Id="rId3"/></Relationships>
</file>

<file path=ppt/slides/_rels/slide81.xml.rels><?xml version="1.0" encoding="UTF-8" standalone="yes"?><Relationships xmlns="http://schemas.openxmlformats.org/package/2006/relationships"><Relationship Target="../notesSlides/notesSlide81.xml" Type="http://schemas.openxmlformats.org/officeDocument/2006/relationships/notesSlide" Id="rId2"/><Relationship Target="../slideLayouts/slideLayout8.xml" Type="http://schemas.openxmlformats.org/officeDocument/2006/relationships/slideLayout" Id="rId1"/><Relationship Target="../media/image102.gif" Type="http://schemas.openxmlformats.org/officeDocument/2006/relationships/image" Id="rId4"/><Relationship Target="../media/image103.jpg" Type="http://schemas.openxmlformats.org/officeDocument/2006/relationships/image" Id="rId3"/></Relationships>
</file>

<file path=ppt/slides/_rels/slide82.xml.rels><?xml version="1.0" encoding="UTF-8" standalone="yes"?><Relationships xmlns="http://schemas.openxmlformats.org/package/2006/relationships"><Relationship Target="../notesSlides/notesSlide82.xml" Type="http://schemas.openxmlformats.org/officeDocument/2006/relationships/notesSlide" Id="rId2"/><Relationship Target="../slideLayouts/slideLayout8.xml" Type="http://schemas.openxmlformats.org/officeDocument/2006/relationships/slideLayout" Id="rId1"/><Relationship Target="../media/image105.jpg" Type="http://schemas.openxmlformats.org/officeDocument/2006/relationships/image" Id="rId4"/><Relationship Target="../media/image104.jpg" Type="http://schemas.openxmlformats.org/officeDocument/2006/relationships/image" Id="rId3"/><Relationship Target="../media/image102.gif" Type="http://schemas.openxmlformats.org/officeDocument/2006/relationships/image" Id="rId6"/><Relationship Target="../media/image107.png" Type="http://schemas.openxmlformats.org/officeDocument/2006/relationships/image" Id="rId5"/></Relationships>
</file>

<file path=ppt/slides/_rels/slide83.xml.rels><?xml version="1.0" encoding="UTF-8" standalone="yes"?><Relationships xmlns="http://schemas.openxmlformats.org/package/2006/relationships"><Relationship Target="../notesSlides/notesSlide83.xml" Type="http://schemas.openxmlformats.org/officeDocument/2006/relationships/notesSlide" Id="rId2"/><Relationship Target="../slideLayouts/slideLayout8.xml" Type="http://schemas.openxmlformats.org/officeDocument/2006/relationships/slideLayout" Id="rId1"/><Relationship Target="../media/image108.jpg" Type="http://schemas.openxmlformats.org/officeDocument/2006/relationships/image" Id="rId4"/><Relationship Target="../media/image114.png" Type="http://schemas.openxmlformats.org/officeDocument/2006/relationships/image" Id="rId3"/><Relationship Target="../media/image102.gif" Type="http://schemas.openxmlformats.org/officeDocument/2006/relationships/image" Id="rId5"/></Relationships>
</file>

<file path=ppt/slides/_rels/slide84.xml.rels><?xml version="1.0" encoding="UTF-8" standalone="yes"?><Relationships xmlns="http://schemas.openxmlformats.org/package/2006/relationships"><Relationship Target="../notesSlides/notesSlide84.xml" Type="http://schemas.openxmlformats.org/officeDocument/2006/relationships/notesSlide" Id="rId2"/><Relationship Target="../slideLayouts/slideLayout8.xml" Type="http://schemas.openxmlformats.org/officeDocument/2006/relationships/slideLayout" Id="rId1"/><Relationship Target="../media/image111.png" Type="http://schemas.openxmlformats.org/officeDocument/2006/relationships/image" Id="rId4"/><Relationship Target="../media/image109.jpg" Type="http://schemas.openxmlformats.org/officeDocument/2006/relationships/image" Id="rId3"/><Relationship Target="../media/image102.gif" Type="http://schemas.openxmlformats.org/officeDocument/2006/relationships/image" Id="rId5"/></Relationships>
</file>

<file path=ppt/slides/_rels/slide85.xml.rels><?xml version="1.0" encoding="UTF-8" standalone="yes"?><Relationships xmlns="http://schemas.openxmlformats.org/package/2006/relationships"><Relationship Target="../notesSlides/notesSlide85.xml" Type="http://schemas.openxmlformats.org/officeDocument/2006/relationships/notesSlide" Id="rId2"/><Relationship Target="../slideLayouts/slideLayout8.xml" Type="http://schemas.openxmlformats.org/officeDocument/2006/relationships/slideLayout" Id="rId1"/><Relationship Target="../media/image110.gif" Type="http://schemas.openxmlformats.org/officeDocument/2006/relationships/image" Id="rId3"/></Relationships>
</file>

<file path=ppt/slides/_rels/slide86.xml.rels><?xml version="1.0" encoding="UTF-8" standalone="yes"?><Relationships xmlns="http://schemas.openxmlformats.org/package/2006/relationships"><Relationship Target="../notesSlides/notesSlide86.xml" Type="http://schemas.openxmlformats.org/officeDocument/2006/relationships/notesSlide" Id="rId2"/><Relationship Target="../slideLayouts/slideLayout7.xml" Type="http://schemas.openxmlformats.org/officeDocument/2006/relationships/slideLayout" Id="rId1"/></Relationships>
</file>

<file path=ppt/slides/_rels/slide87.xml.rels><?xml version="1.0" encoding="UTF-8" standalone="yes"?><Relationships xmlns="http://schemas.openxmlformats.org/package/2006/relationships"><Relationship Target="../notesSlides/notesSlide87.xml" Type="http://schemas.openxmlformats.org/officeDocument/2006/relationships/notesSlide" Id="rId2"/><Relationship Target="../slideLayouts/slideLayout8.xml" Type="http://schemas.openxmlformats.org/officeDocument/2006/relationships/slideLayout" Id="rId1"/><Relationship Target="../media/image116.gif" Type="http://schemas.openxmlformats.org/officeDocument/2006/relationships/image" Id="rId3"/></Relationships>
</file>

<file path=ppt/slides/_rels/slide88.xml.rels><?xml version="1.0" encoding="UTF-8" standalone="yes"?><Relationships xmlns="http://schemas.openxmlformats.org/package/2006/relationships"><Relationship Target="../notesSlides/notesSlide88.xml" Type="http://schemas.openxmlformats.org/officeDocument/2006/relationships/notesSlide" Id="rId2"/><Relationship Target="../slideLayouts/slideLayout8.xml" Type="http://schemas.openxmlformats.org/officeDocument/2006/relationships/slideLayout" Id="rId1"/><Relationship Target="../media/image124.png" Type="http://schemas.openxmlformats.org/officeDocument/2006/relationships/image" Id="rId4"/><Relationship Target="../media/image128.jpg" Type="http://schemas.openxmlformats.org/officeDocument/2006/relationships/image" Id="rId3"/></Relationships>
</file>

<file path=ppt/slides/_rels/slide89.xml.rels><?xml version="1.0" encoding="UTF-8" standalone="yes"?><Relationships xmlns="http://schemas.openxmlformats.org/package/2006/relationships"><Relationship Target="../notesSlides/notesSlide89.xml" Type="http://schemas.openxmlformats.org/officeDocument/2006/relationships/notesSlide" Id="rId2"/><Relationship Target="../slideLayouts/slideLayout8.xml" Type="http://schemas.openxmlformats.org/officeDocument/2006/relationships/slideLayout" Id="rId1"/><Relationship Target="../media/image113.gif" Type="http://schemas.openxmlformats.org/officeDocument/2006/relationships/image" Id="rId4"/><Relationship Target="../media/image119.pn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7.xml" Type="http://schemas.openxmlformats.org/officeDocument/2006/relationships/slideLayout" Id="rId1"/></Relationships>
</file>

<file path=ppt/slides/_rels/slide90.xml.rels><?xml version="1.0" encoding="UTF-8" standalone="yes"?><Relationships xmlns="http://schemas.openxmlformats.org/package/2006/relationships"><Relationship Target="../notesSlides/notesSlide90.xml" Type="http://schemas.openxmlformats.org/officeDocument/2006/relationships/notesSlide" Id="rId2"/><Relationship Target="../slideLayouts/slideLayout8.xml" Type="http://schemas.openxmlformats.org/officeDocument/2006/relationships/slideLayout" Id="rId1"/></Relationships>
</file>

<file path=ppt/slides/_rels/slide91.xml.rels><?xml version="1.0" encoding="UTF-8" standalone="yes"?><Relationships xmlns="http://schemas.openxmlformats.org/package/2006/relationships"><Relationship Target="../notesSlides/notesSlide91.xml" Type="http://schemas.openxmlformats.org/officeDocument/2006/relationships/notesSlide" Id="rId2"/><Relationship Target="../slideLayouts/slideLayout8.xml" Type="http://schemas.openxmlformats.org/officeDocument/2006/relationships/slideLayout" Id="rId1"/></Relationships>
</file>

<file path=ppt/slides/_rels/slide92.xml.rels><?xml version="1.0" encoding="UTF-8" standalone="yes"?><Relationships xmlns="http://schemas.openxmlformats.org/package/2006/relationships"><Relationship Target="../notesSlides/notesSlide92.xml" Type="http://schemas.openxmlformats.org/officeDocument/2006/relationships/notesSlide" Id="rId2"/><Relationship Target="../slideLayouts/slideLayout8.xml" Type="http://schemas.openxmlformats.org/officeDocument/2006/relationships/slideLayout" Id="rId1"/></Relationships>
</file>

<file path=ppt/slides/_rels/slide93.xml.rels><?xml version="1.0" encoding="UTF-8" standalone="yes"?><Relationships xmlns="http://schemas.openxmlformats.org/package/2006/relationships"><Relationship Target="../notesSlides/notesSlide93.xml" Type="http://schemas.openxmlformats.org/officeDocument/2006/relationships/notesSlide" Id="rId2"/><Relationship Target="../slideLayouts/slideLayout8.xml" Type="http://schemas.openxmlformats.org/officeDocument/2006/relationships/slideLayout" Id="rId1"/><Relationship Target="../media/image118.png" Type="http://schemas.openxmlformats.org/officeDocument/2006/relationships/image" Id="rId3"/></Relationships>
</file>

<file path=ppt/slides/_rels/slide94.xml.rels><?xml version="1.0" encoding="UTF-8" standalone="yes"?><Relationships xmlns="http://schemas.openxmlformats.org/package/2006/relationships"><Relationship Target="../notesSlides/notesSlide94.xml" Type="http://schemas.openxmlformats.org/officeDocument/2006/relationships/notesSlide" Id="rId2"/><Relationship Target="../slideLayouts/slideLayout8.xml" Type="http://schemas.openxmlformats.org/officeDocument/2006/relationships/slideLayout" Id="rId1"/></Relationships>
</file>

<file path=ppt/slides/_rels/slide95.xml.rels><?xml version="1.0" encoding="UTF-8" standalone="yes"?><Relationships xmlns="http://schemas.openxmlformats.org/package/2006/relationships"><Relationship Target="../notesSlides/notesSlide95.xml" Type="http://schemas.openxmlformats.org/officeDocument/2006/relationships/notesSlide" Id="rId2"/><Relationship Target="../slideLayouts/slideLayout8.xml" Type="http://schemas.openxmlformats.org/officeDocument/2006/relationships/slideLayout" Id="rId1"/></Relationships>
</file>

<file path=ppt/slides/_rels/slide96.xml.rels><?xml version="1.0" encoding="UTF-8" standalone="yes"?><Relationships xmlns="http://schemas.openxmlformats.org/package/2006/relationships"><Relationship Target="../notesSlides/notesSlide96.xml" Type="http://schemas.openxmlformats.org/officeDocument/2006/relationships/notesSlide" Id="rId2"/><Relationship Target="../slideLayouts/slideLayout8.xml" Type="http://schemas.openxmlformats.org/officeDocument/2006/relationships/slideLayout" Id="rId1"/><Relationship Target="../media/image121.png" Type="http://schemas.openxmlformats.org/officeDocument/2006/relationships/image" Id="rId4"/><Relationship Target="https://docs.google.com/forms/d/1VadIGN4NbwgZXs_bfGj2O_-NJL0CnDGEq5SFJa4Pd5g/viewform" Type="http://schemas.openxmlformats.org/officeDocument/2006/relationships/hyperlink" TargetMode="External" Id="rId3"/></Relationships>
</file>

<file path=ppt/slides/_rels/slide97.xml.rels><?xml version="1.0" encoding="UTF-8" standalone="yes"?><Relationships xmlns="http://schemas.openxmlformats.org/package/2006/relationships"><Relationship Target="../notesSlides/notesSlide97.xml" Type="http://schemas.openxmlformats.org/officeDocument/2006/relationships/notesSlide" Id="rId2"/><Relationship Target="../slideLayouts/slideLayout8.xml" Type="http://schemas.openxmlformats.org/officeDocument/2006/relationships/slideLayout" Id="rId1"/></Relationships>
</file>

<file path=ppt/slides/_rels/slide98.xml.rels><?xml version="1.0" encoding="UTF-8" standalone="yes"?><Relationships xmlns="http://schemas.openxmlformats.org/package/2006/relationships"><Relationship Target="../notesSlides/notesSlide98.xml" Type="http://schemas.openxmlformats.org/officeDocument/2006/relationships/notesSlide" Id="rId2"/><Relationship Target="../slideLayouts/slideLayout8.xml" Type="http://schemas.openxmlformats.org/officeDocument/2006/relationships/slideLayout" Id="rId1"/><Relationship Target="../media/image136.png" Type="http://schemas.openxmlformats.org/officeDocument/2006/relationships/image" Id="rId3"/></Relationships>
</file>

<file path=ppt/slides/_rels/slide99.xml.rels><?xml version="1.0" encoding="UTF-8" standalone="yes"?><Relationships xmlns="http://schemas.openxmlformats.org/package/2006/relationships"><Relationship Target="../notesSlides/notesSlide99.xml" Type="http://schemas.openxmlformats.org/officeDocument/2006/relationships/notesSlide" Id="rId2"/><Relationship Target="../slideLayouts/slideLayout8.xml" Type="http://schemas.openxmlformats.org/officeDocument/2006/relationships/slideLayout" Id="rId1"/><Relationship Target="../media/image137.pn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6" name="Shape 66"/>
        <p:cNvGrpSpPr/>
        <p:nvPr/>
      </p:nvGrpSpPr>
      <p:grpSpPr>
        <a:xfrm>
          <a:off y="0" x="0"/>
          <a:ext cy="0" cx="0"/>
          <a:chOff y="0" x="0"/>
          <a:chExt cy="0" cx="0"/>
        </a:xfrm>
      </p:grpSpPr>
      <p:sp>
        <p:nvSpPr>
          <p:cNvPr id="67" name="Shape 67"/>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Alpha Phi Omega</a:t>
            </a:r>
          </a:p>
        </p:txBody>
      </p:sp>
      <p:sp>
        <p:nvSpPr>
          <p:cNvPr id="68" name="Shape 6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Chi Chapter at UCLA</a:t>
            </a:r>
          </a:p>
          <a:p>
            <a:pPr rtl="0" lvl="0">
              <a:buNone/>
            </a:pPr>
            <a:r>
              <a:rPr lang="en" i="0">
                <a:latin typeface="Ubuntu"/>
                <a:ea typeface="Ubuntu"/>
                <a:cs typeface="Ubuntu"/>
                <a:sym typeface="Ubuntu"/>
              </a:rPr>
              <a:t>Alpha Lambda/ Yuna Choi Term, Meeting 1</a:t>
            </a:r>
          </a:p>
          <a:p>
            <a:pPr rtl="0" lvl="0">
              <a:buNone/>
            </a:pPr>
            <a:r>
              <a:rPr lang="en" i="0">
                <a:latin typeface="Ubuntu"/>
                <a:ea typeface="Ubuntu"/>
                <a:cs typeface="Ubuntu"/>
                <a:sym typeface="Ubuntu"/>
              </a:rPr>
              <a:t>Feb 26 , 2014</a:t>
            </a:r>
          </a:p>
          <a:p>
            <a:r>
              <a:t/>
            </a:r>
          </a:p>
          <a:p>
            <a:pPr rtl="0" lvl="0">
              <a:buNone/>
            </a:pPr>
            <a:r>
              <a:rPr lang="en">
                <a:latin typeface="Ubuntu"/>
                <a:ea typeface="Ubuntu"/>
                <a:cs typeface="Ubuntu"/>
                <a:sym typeface="Ubuntu"/>
              </a:rPr>
              <a:t>www.apo-x.org</a:t>
            </a:r>
          </a:p>
        </p:txBody>
      </p:sp>
      <p:pic>
        <p:nvPicPr>
          <p:cNvPr id="69" name="Shape 69"/>
          <p:cNvPicPr preferRelativeResize="0"/>
          <p:nvPr/>
        </p:nvPicPr>
        <p:blipFill>
          <a:blip r:embed="rId3"/>
          <a:stretch>
            <a:fillRect/>
          </a:stretch>
        </p:blipFill>
        <p:spPr>
          <a:xfrm>
            <a:off y="236934" x="3471862"/>
            <a:ext cy="2193131" cx="1650206"/>
          </a:xfrm>
          <a:prstGeom prst="rect">
            <a:avLst/>
          </a:prstGeom>
          <a:noFill/>
          <a:ln>
            <a:noFill/>
          </a:ln>
        </p:spPr>
      </p:pic>
      <p:pic>
        <p:nvPicPr>
          <p:cNvPr id="70" name="Shape 70"/>
          <p:cNvPicPr preferRelativeResize="0"/>
          <p:nvPr/>
        </p:nvPicPr>
        <p:blipFill>
          <a:blip r:embed="rId4"/>
          <a:stretch>
            <a:fillRect/>
          </a:stretch>
        </p:blipFill>
        <p:spPr>
          <a:xfrm>
            <a:off y="4121835" x="7217164"/>
            <a:ext cy="900259" cx="125938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24" name="Shape 124"/>
        <p:cNvGrpSpPr/>
        <p:nvPr/>
      </p:nvGrpSpPr>
      <p:grpSpPr>
        <a:xfrm>
          <a:off y="0" x="0"/>
          <a:ext cy="0" cx="0"/>
          <a:chOff y="0" x="0"/>
          <a:chExt cy="0" cx="0"/>
        </a:xfrm>
      </p:grpSpPr>
      <p:sp>
        <p:nvSpPr>
          <p:cNvPr id="125" name="Shape 12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Shadows Into Light"/>
                <a:ea typeface="Shadows Into Light"/>
                <a:cs typeface="Shadows Into Light"/>
                <a:sym typeface="Shadows Into Light"/>
              </a:rPr>
              <a:t>What we do</a:t>
            </a:r>
          </a:p>
        </p:txBody>
      </p:sp>
      <p:sp>
        <p:nvSpPr>
          <p:cNvPr id="126" name="Shape 126"/>
          <p:cNvSpPr txBox="1"/>
          <p:nvPr>
            <p:ph idx="1" type="body"/>
          </p:nvPr>
        </p:nvSpPr>
        <p:spPr>
          <a:xfrm>
            <a:off y="1200150" x="457200"/>
            <a:ext cy="3725699" cx="4199999"/>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Deal with anything related to the website</a:t>
            </a:r>
          </a:p>
          <a:p>
            <a:pPr rtl="0" lvl="0" indent="-419100" marL="457200">
              <a:buClr>
                <a:schemeClr val="dk1"/>
              </a:buClr>
              <a:buSzPct val="166666"/>
              <a:buFont typeface="Arial"/>
              <a:buChar char="•"/>
            </a:pPr>
            <a:r>
              <a:rPr lang="en">
                <a:latin typeface="Ubuntu"/>
                <a:ea typeface="Ubuntu"/>
                <a:cs typeface="Ubuntu"/>
                <a:sym typeface="Ubuntu"/>
              </a:rPr>
              <a:t>Handle alumni relations</a:t>
            </a:r>
          </a:p>
          <a:p>
            <a:pPr rtl="0" lvl="0" indent="-419100" marL="457200">
              <a:buClr>
                <a:schemeClr val="dk1"/>
              </a:buClr>
              <a:buSzPct val="166666"/>
              <a:buFont typeface="Arial"/>
              <a:buChar char="•"/>
            </a:pPr>
            <a:r>
              <a:rPr lang="en">
                <a:latin typeface="Ubuntu"/>
                <a:ea typeface="Ubuntu"/>
                <a:cs typeface="Ubuntu"/>
                <a:sym typeface="Ubuntu"/>
              </a:rPr>
              <a:t>Publicity</a:t>
            </a:r>
          </a:p>
          <a:p>
            <a:pPr rtl="0" lvl="0" indent="-419100" marL="457200">
              <a:buClr>
                <a:schemeClr val="dk1"/>
              </a:buClr>
              <a:buSzPct val="166666"/>
              <a:buFont typeface="Arial"/>
              <a:buChar char="•"/>
            </a:pPr>
            <a:r>
              <a:rPr lang="en">
                <a:latin typeface="Ubuntu"/>
                <a:ea typeface="Ubuntu"/>
                <a:cs typeface="Ubuntu"/>
                <a:sym typeface="Ubuntu"/>
              </a:rPr>
              <a:t>Admin-y work</a:t>
            </a:r>
          </a:p>
        </p:txBody>
      </p:sp>
      <p:pic>
        <p:nvPicPr>
          <p:cNvPr id="127" name="Shape 127"/>
          <p:cNvPicPr preferRelativeResize="0"/>
          <p:nvPr/>
        </p:nvPicPr>
        <p:blipFill>
          <a:blip r:embed="rId3"/>
          <a:stretch>
            <a:fillRect/>
          </a:stretch>
        </p:blipFill>
        <p:spPr>
          <a:xfrm>
            <a:off y="1644150" x="4657325"/>
            <a:ext cy="3022099" cx="4029475"/>
          </a:xfrm>
          <a:prstGeom prst="rect">
            <a:avLst/>
          </a:prstGeom>
        </p:spPr>
      </p:pic>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95" name="Shape 795"/>
        <p:cNvGrpSpPr/>
        <p:nvPr/>
      </p:nvGrpSpPr>
      <p:grpSpPr>
        <a:xfrm>
          <a:off y="0" x="0"/>
          <a:ext cy="0" cx="0"/>
          <a:chOff y="0" x="0"/>
          <a:chExt cy="0" cx="0"/>
        </a:xfrm>
      </p:grpSpPr>
      <p:sp>
        <p:nvSpPr>
          <p:cNvPr id="796" name="Shape 796"/>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Interchapter Chair</a:t>
            </a:r>
          </a:p>
        </p:txBody>
      </p:sp>
      <p:sp>
        <p:nvSpPr>
          <p:cNvPr id="797" name="Shape 797"/>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Olivia Pardo</a:t>
            </a:r>
          </a:p>
          <a:p>
            <a:pPr rtl="0" lvl="0">
              <a:buNone/>
            </a:pPr>
            <a:r>
              <a:rPr lang="en">
                <a:latin typeface="Ubuntu"/>
                <a:ea typeface="Ubuntu"/>
                <a:cs typeface="Ubuntu"/>
                <a:sym typeface="Ubuntu"/>
              </a:rPr>
              <a:t>interchapter@apo-x.org</a:t>
            </a:r>
          </a:p>
        </p:txBody>
      </p:sp>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01" name="Shape 801"/>
        <p:cNvGrpSpPr/>
        <p:nvPr/>
      </p:nvGrpSpPr>
      <p:grpSpPr>
        <a:xfrm>
          <a:off y="0" x="0"/>
          <a:ext cy="0" cx="0"/>
          <a:chOff y="0" x="0"/>
          <a:chExt cy="0" cx="0"/>
        </a:xfrm>
      </p:grpSpPr>
      <p:sp>
        <p:nvSpPr>
          <p:cNvPr id="802" name="Shape 80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What I do ^__^</a:t>
            </a:r>
          </a:p>
        </p:txBody>
      </p:sp>
      <p:sp>
        <p:nvSpPr>
          <p:cNvPr id="803" name="Shape 803"/>
          <p:cNvSpPr txBox="1"/>
          <p:nvPr>
            <p:ph idx="1" type="body"/>
          </p:nvPr>
        </p:nvSpPr>
        <p:spPr>
          <a:xfrm>
            <a:off y="1256425" x="230775"/>
            <a:ext cy="2695799" cx="84561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latin typeface="Ubuntu"/>
                <a:ea typeface="Ubuntu"/>
                <a:cs typeface="Ubuntu"/>
                <a:sym typeface="Ubuntu"/>
              </a:rPr>
              <a:t>Liaison between our chapter and other chapters</a:t>
            </a:r>
          </a:p>
          <a:p>
            <a:pPr rtl="0" lvl="0" indent="-381000" marL="457200">
              <a:buClr>
                <a:schemeClr val="dk1"/>
              </a:buClr>
              <a:buSzPct val="166666"/>
              <a:buFont typeface="Arial"/>
              <a:buChar char="•"/>
            </a:pPr>
            <a:r>
              <a:rPr sz="2400" lang="en">
                <a:latin typeface="Ubuntu"/>
                <a:ea typeface="Ubuntu"/>
                <a:cs typeface="Ubuntu"/>
                <a:sym typeface="Ubuntu"/>
              </a:rPr>
              <a:t>Making events so you guys can meet all kinds of people </a:t>
            </a:r>
          </a:p>
          <a:p>
            <a:r>
              <a:t/>
            </a:r>
          </a:p>
        </p:txBody>
      </p:sp>
      <p:pic>
        <p:nvPicPr>
          <p:cNvPr id="804" name="Shape 804"/>
          <p:cNvPicPr preferRelativeResize="0"/>
          <p:nvPr/>
        </p:nvPicPr>
        <p:blipFill>
          <a:blip r:embed="rId3"/>
          <a:stretch>
            <a:fillRect/>
          </a:stretch>
        </p:blipFill>
        <p:spPr>
          <a:xfrm>
            <a:off y="2511800" x="2849274"/>
            <a:ext cy="1963849" cx="3491275"/>
          </a:xfrm>
          <a:prstGeom prst="rect">
            <a:avLst/>
          </a:prstGeom>
          <a:noFill/>
          <a:ln>
            <a:noFill/>
          </a:ln>
        </p:spPr>
      </p:pic>
      <p:pic>
        <p:nvPicPr>
          <p:cNvPr id="805" name="Shape 805"/>
          <p:cNvPicPr preferRelativeResize="0"/>
          <p:nvPr/>
        </p:nvPicPr>
        <p:blipFill>
          <a:blip r:embed="rId4"/>
          <a:stretch>
            <a:fillRect/>
          </a:stretch>
        </p:blipFill>
        <p:spPr>
          <a:xfrm>
            <a:off y="2681525" x="230775"/>
            <a:ext cy="1624377" cx="2455725"/>
          </a:xfrm>
          <a:prstGeom prst="rect">
            <a:avLst/>
          </a:prstGeom>
          <a:noFill/>
          <a:ln>
            <a:noFill/>
          </a:ln>
        </p:spPr>
      </p:pic>
      <p:pic>
        <p:nvPicPr>
          <p:cNvPr id="806" name="Shape 806"/>
          <p:cNvPicPr preferRelativeResize="0"/>
          <p:nvPr/>
        </p:nvPicPr>
        <p:blipFill>
          <a:blip r:embed="rId5"/>
          <a:stretch>
            <a:fillRect/>
          </a:stretch>
        </p:blipFill>
        <p:spPr>
          <a:xfrm>
            <a:off y="2677800" x="6503325"/>
            <a:ext cy="1631825" cx="2455725"/>
          </a:xfrm>
          <a:prstGeom prst="rect">
            <a:avLst/>
          </a:prstGeom>
        </p:spPr>
      </p:pic>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10" name="Shape 810"/>
        <p:cNvGrpSpPr/>
        <p:nvPr/>
      </p:nvGrpSpPr>
      <p:grpSpPr>
        <a:xfrm>
          <a:off y="0" x="0"/>
          <a:ext cy="0" cx="0"/>
          <a:chOff y="0" x="0"/>
          <a:chExt cy="0" cx="0"/>
        </a:xfrm>
      </p:grpSpPr>
      <p:pic>
        <p:nvPicPr>
          <p:cNvPr id="811" name="Shape 811"/>
          <p:cNvPicPr preferRelativeResize="0"/>
          <p:nvPr/>
        </p:nvPicPr>
        <p:blipFill>
          <a:blip r:embed="rId3"/>
          <a:stretch>
            <a:fillRect/>
          </a:stretch>
        </p:blipFill>
        <p:spPr>
          <a:xfrm>
            <a:off y="2293600" x="1590600"/>
            <a:ext cy="2646700" cx="3596025"/>
          </a:xfrm>
          <a:prstGeom prst="rect">
            <a:avLst/>
          </a:prstGeom>
        </p:spPr>
      </p:pic>
      <p:sp>
        <p:nvSpPr>
          <p:cNvPr id="812" name="Shape 81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IC Dance Comp</a:t>
            </a:r>
          </a:p>
        </p:txBody>
      </p:sp>
      <p:sp>
        <p:nvSpPr>
          <p:cNvPr id="813" name="Shape 813"/>
          <p:cNvSpPr txBox="1"/>
          <p:nvPr>
            <p:ph idx="1" type="body"/>
          </p:nvPr>
        </p:nvSpPr>
        <p:spPr>
          <a:xfrm>
            <a:off y="1063375" x="457200"/>
            <a:ext cy="1226099" cx="8229600"/>
          </a:xfrm>
          <a:prstGeom prst="rect">
            <a:avLst/>
          </a:prstGeom>
        </p:spPr>
        <p:txBody>
          <a:bodyPr bIns="91425" rIns="91425" lIns="91425" tIns="91425" anchor="t" anchorCtr="0">
            <a:noAutofit/>
          </a:bodyPr>
          <a:lstStyle/>
          <a:p>
            <a:pPr algn="ctr" rtl="0" lvl="0">
              <a:buNone/>
            </a:pPr>
            <a:r>
              <a:rPr b="1" lang="en">
                <a:latin typeface="Ubuntu"/>
                <a:ea typeface="Ubuntu"/>
                <a:cs typeface="Ubuntu"/>
                <a:sym typeface="Ubuntu"/>
              </a:rPr>
              <a:t>Practice @ 10PM in Wooden Center</a:t>
            </a:r>
          </a:p>
          <a:p>
            <a:pPr algn="ctr" rtl="0" lvl="0">
              <a:buNone/>
            </a:pPr>
            <a:r>
              <a:rPr lang="en">
                <a:latin typeface="Ubuntu"/>
                <a:ea typeface="Ubuntu"/>
                <a:cs typeface="Ubuntu"/>
                <a:sym typeface="Ubuntu"/>
              </a:rPr>
              <a:t>Talk to me if you still want to join! </a:t>
            </a:r>
          </a:p>
          <a:p>
            <a:r>
              <a:t/>
            </a:r>
          </a:p>
        </p:txBody>
      </p:sp>
      <p:pic>
        <p:nvPicPr>
          <p:cNvPr id="814" name="Shape 814"/>
          <p:cNvPicPr preferRelativeResize="0"/>
          <p:nvPr/>
        </p:nvPicPr>
        <p:blipFill>
          <a:blip r:embed="rId4"/>
          <a:stretch>
            <a:fillRect/>
          </a:stretch>
        </p:blipFill>
        <p:spPr>
          <a:xfrm>
            <a:off y="2293599" x="694450"/>
            <a:ext cy="2646700" cx="1801274"/>
          </a:xfrm>
          <a:prstGeom prst="rect">
            <a:avLst/>
          </a:prstGeom>
        </p:spPr>
      </p:pic>
      <p:pic>
        <p:nvPicPr>
          <p:cNvPr id="815" name="Shape 815"/>
          <p:cNvPicPr preferRelativeResize="0"/>
          <p:nvPr/>
        </p:nvPicPr>
        <p:blipFill>
          <a:blip r:embed="rId5"/>
          <a:stretch>
            <a:fillRect/>
          </a:stretch>
        </p:blipFill>
        <p:spPr>
          <a:xfrm>
            <a:off y="2291675" x="6286500"/>
            <a:ext cy="2646699" cx="1857300"/>
          </a:xfrm>
          <a:prstGeom prst="rect">
            <a:avLst/>
          </a:prstGeom>
        </p:spPr>
      </p:pic>
      <p:pic>
        <p:nvPicPr>
          <p:cNvPr id="816" name="Shape 816"/>
          <p:cNvPicPr preferRelativeResize="0"/>
          <p:nvPr/>
        </p:nvPicPr>
        <p:blipFill>
          <a:blip r:embed="rId6"/>
          <a:stretch>
            <a:fillRect/>
          </a:stretch>
        </p:blipFill>
        <p:spPr>
          <a:xfrm>
            <a:off y="2293600" x="4385125"/>
            <a:ext cy="2646700" cx="1901374"/>
          </a:xfrm>
          <a:prstGeom prst="rect">
            <a:avLst/>
          </a:prstGeom>
        </p:spPr>
      </p:pic>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820" name="Shape 820"/>
        <p:cNvGrpSpPr/>
        <p:nvPr/>
      </p:nvGrpSpPr>
      <p:grpSpPr>
        <a:xfrm>
          <a:off y="0" x="0"/>
          <a:ext cy="0" cx="0"/>
          <a:chOff y="0" x="0"/>
          <a:chExt cy="0" cx="0"/>
        </a:xfrm>
      </p:grpSpPr>
      <p:sp>
        <p:nvSpPr>
          <p:cNvPr id="821" name="Shape 821">
            <a:hlinkClick r:id="rId4"/>
          </p:cNvPr>
          <p:cNvSpPr/>
          <p:nvPr/>
        </p:nvSpPr>
        <p:spPr>
          <a:xfrm>
            <a:off y="285750" x="1524000"/>
            <a:ext cy="4572000" cx="6096000"/>
          </a:xfrm>
          <a:prstGeom prst="rect">
            <a:avLst/>
          </a:prstGeom>
          <a:blipFill>
            <a:blip r:embed="rId5"/>
            <a:stretch>
              <a:fillRect/>
            </a:stretch>
          </a:blipFill>
          <a:ln>
            <a:noFill/>
          </a:ln>
        </p:spPr>
      </p:sp>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25" name="Shape 825"/>
        <p:cNvGrpSpPr/>
        <p:nvPr/>
      </p:nvGrpSpPr>
      <p:grpSpPr>
        <a:xfrm>
          <a:off y="0" x="0"/>
          <a:ext cy="0" cx="0"/>
          <a:chOff y="0" x="0"/>
          <a:chExt cy="0" cx="0"/>
        </a:xfrm>
      </p:grpSpPr>
      <p:sp>
        <p:nvSpPr>
          <p:cNvPr id="826" name="Shape 82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Project Mataguay</a:t>
            </a:r>
          </a:p>
        </p:txBody>
      </p:sp>
      <p:sp>
        <p:nvSpPr>
          <p:cNvPr id="827" name="Shape 827"/>
          <p:cNvSpPr txBox="1"/>
          <p:nvPr>
            <p:ph idx="1" type="body"/>
          </p:nvPr>
        </p:nvSpPr>
        <p:spPr>
          <a:xfrm>
            <a:off y="1113925" x="457200"/>
            <a:ext cy="1313700" cx="8126099"/>
          </a:xfrm>
          <a:prstGeom prst="rect">
            <a:avLst/>
          </a:prstGeom>
        </p:spPr>
        <p:txBody>
          <a:bodyPr bIns="91425" rIns="91425" lIns="91425" tIns="91425" anchor="t" anchorCtr="0">
            <a:noAutofit/>
          </a:bodyPr>
          <a:lstStyle/>
          <a:p>
            <a:pPr algn="l" rtl="0" lvl="0">
              <a:buNone/>
            </a:pPr>
            <a:r>
              <a:rPr sz="2000" lang="en" i="1">
                <a:latin typeface="Ubuntu"/>
                <a:ea typeface="Ubuntu"/>
                <a:cs typeface="Ubuntu"/>
                <a:sym typeface="Ubuntu"/>
              </a:rPr>
              <a:t>Annual IC service retreat with friends, activities, food, and more! </a:t>
            </a:r>
          </a:p>
          <a:p>
            <a:pPr algn="l" rtl="0" lvl="0" indent="-355600" marL="457200">
              <a:buClr>
                <a:schemeClr val="dk1"/>
              </a:buClr>
              <a:buSzPct val="166666"/>
              <a:buFont typeface="Arial"/>
              <a:buChar char="•"/>
            </a:pPr>
            <a:r>
              <a:rPr sz="2000" lang="en">
                <a:latin typeface="Ubuntu"/>
                <a:ea typeface="Ubuntu"/>
                <a:cs typeface="Ubuntu"/>
                <a:sym typeface="Ubuntu"/>
              </a:rPr>
              <a:t>March 7-9, 2014</a:t>
            </a:r>
          </a:p>
          <a:p>
            <a:pPr algn="l" rtl="0" lvl="0" indent="-355600" marL="457200">
              <a:buClr>
                <a:schemeClr val="dk1"/>
              </a:buClr>
              <a:buSzPct val="166666"/>
              <a:buFont typeface="Arial"/>
              <a:buChar char="•"/>
            </a:pPr>
            <a:r>
              <a:rPr sz="2000" lang="en">
                <a:latin typeface="Ubuntu"/>
                <a:ea typeface="Ubuntu"/>
                <a:cs typeface="Ubuntu"/>
                <a:sym typeface="Ubuntu"/>
              </a:rPr>
              <a:t>Registration closes on Sunday @ 11:59M</a:t>
            </a:r>
          </a:p>
          <a:p>
            <a:r>
              <a:t/>
            </a:r>
          </a:p>
        </p:txBody>
      </p:sp>
      <p:pic>
        <p:nvPicPr>
          <p:cNvPr id="828" name="Shape 828"/>
          <p:cNvPicPr preferRelativeResize="0"/>
          <p:nvPr/>
        </p:nvPicPr>
        <p:blipFill>
          <a:blip r:embed="rId3"/>
          <a:stretch>
            <a:fillRect/>
          </a:stretch>
        </p:blipFill>
        <p:spPr>
          <a:xfrm>
            <a:off y="2427625" x="1806162"/>
            <a:ext cy="2567149" cx="5639524"/>
          </a:xfrm>
          <a:prstGeom prst="rect">
            <a:avLst/>
          </a:prstGeom>
          <a:noFill/>
          <a:ln>
            <a:noFill/>
          </a:ln>
        </p:spPr>
      </p:pic>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32" name="Shape 832"/>
        <p:cNvGrpSpPr/>
        <p:nvPr/>
      </p:nvGrpSpPr>
      <p:grpSpPr>
        <a:xfrm>
          <a:off y="0" x="0"/>
          <a:ext cy="0" cx="0"/>
          <a:chOff y="0" x="0"/>
          <a:chExt cy="0" cx="0"/>
        </a:xfrm>
      </p:grpSpPr>
      <p:sp>
        <p:nvSpPr>
          <p:cNvPr id="833" name="Shape 83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Section 1 Conference</a:t>
            </a:r>
          </a:p>
        </p:txBody>
      </p:sp>
      <p:sp>
        <p:nvSpPr>
          <p:cNvPr id="834" name="Shape 834"/>
          <p:cNvSpPr txBox="1"/>
          <p:nvPr>
            <p:ph idx="1" type="body"/>
          </p:nvPr>
        </p:nvSpPr>
        <p:spPr>
          <a:xfrm>
            <a:off y="1505500" x="242600"/>
            <a:ext cy="2520900" cx="4296899"/>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latin typeface="Ubuntu"/>
                <a:ea typeface="Ubuntu"/>
                <a:cs typeface="Ubuntu"/>
                <a:sym typeface="Ubuntu"/>
              </a:rPr>
              <a:t>April 5, 2014 </a:t>
            </a:r>
          </a:p>
          <a:p>
            <a:pPr rtl="0" lvl="0" indent="-381000" marL="457200">
              <a:buClr>
                <a:schemeClr val="dk1"/>
              </a:buClr>
              <a:buSzPct val="166666"/>
              <a:buFont typeface="Arial"/>
              <a:buChar char="•"/>
            </a:pPr>
            <a:r>
              <a:rPr sz="2400" lang="en">
                <a:latin typeface="Ubuntu"/>
                <a:ea typeface="Ubuntu"/>
                <a:cs typeface="Ubuntu"/>
                <a:sym typeface="Ubuntu"/>
              </a:rPr>
              <a:t>UC Riverside</a:t>
            </a:r>
          </a:p>
          <a:p>
            <a:pPr rtl="0" lvl="0" indent="-381000" marL="457200">
              <a:buClr>
                <a:schemeClr val="dk1"/>
              </a:buClr>
              <a:buSzPct val="166666"/>
              <a:buFont typeface="Arial"/>
              <a:buChar char="•"/>
            </a:pPr>
            <a:r>
              <a:rPr sz="2400" lang="en">
                <a:latin typeface="Ubuntu"/>
                <a:ea typeface="Ubuntu"/>
                <a:cs typeface="Ubuntu"/>
                <a:sym typeface="Ubuntu"/>
              </a:rPr>
              <a:t>Early Bird ends on Sunday </a:t>
            </a:r>
          </a:p>
          <a:p>
            <a:pPr rtl="0" lvl="1" indent="-381000" marL="914400">
              <a:buClr>
                <a:schemeClr val="dk1"/>
              </a:buClr>
              <a:buSzPct val="80000"/>
              <a:buFont typeface="Courier New"/>
              <a:buChar char="o"/>
            </a:pPr>
            <a:r>
              <a:rPr lang="en">
                <a:latin typeface="Ubuntu"/>
                <a:ea typeface="Ubuntu"/>
                <a:cs typeface="Ubuntu"/>
                <a:sym typeface="Ubuntu"/>
              </a:rPr>
              <a:t>Conference: $25 </a:t>
            </a:r>
          </a:p>
          <a:p>
            <a:pPr rtl="0" lvl="1" indent="-381000" marL="914400">
              <a:buClr>
                <a:schemeClr val="dk1"/>
              </a:buClr>
              <a:buSzPct val="80000"/>
              <a:buFont typeface="Courier New"/>
              <a:buChar char="o"/>
            </a:pPr>
            <a:r>
              <a:rPr lang="en">
                <a:latin typeface="Ubuntu"/>
                <a:ea typeface="Ubuntu"/>
                <a:cs typeface="Ubuntu"/>
                <a:sym typeface="Ubuntu"/>
              </a:rPr>
              <a:t>Banquet: $30</a:t>
            </a:r>
          </a:p>
          <a:p>
            <a:pPr rtl="0" lvl="1" indent="-381000" marL="914400">
              <a:buClr>
                <a:schemeClr val="dk1"/>
              </a:buClr>
              <a:buSzPct val="80000"/>
              <a:buFont typeface="Courier New"/>
              <a:buChar char="o"/>
            </a:pPr>
            <a:r>
              <a:rPr lang="en">
                <a:latin typeface="Ubuntu"/>
                <a:ea typeface="Ubuntu"/>
                <a:cs typeface="Ubuntu"/>
                <a:sym typeface="Ubuntu"/>
              </a:rPr>
              <a:t>Combo: $50</a:t>
            </a:r>
          </a:p>
        </p:txBody>
      </p:sp>
      <p:pic>
        <p:nvPicPr>
          <p:cNvPr id="835" name="Shape 835"/>
          <p:cNvPicPr preferRelativeResize="0"/>
          <p:nvPr/>
        </p:nvPicPr>
        <p:blipFill>
          <a:blip r:embed="rId3"/>
          <a:stretch>
            <a:fillRect/>
          </a:stretch>
        </p:blipFill>
        <p:spPr>
          <a:xfrm>
            <a:off y="1649975" x="4636675"/>
            <a:ext cy="2520900" cx="4105449"/>
          </a:xfrm>
          <a:prstGeom prst="rect">
            <a:avLst/>
          </a:prstGeom>
        </p:spPr>
      </p:pic>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39" name="Shape 839"/>
        <p:cNvGrpSpPr/>
        <p:nvPr/>
      </p:nvGrpSpPr>
      <p:grpSpPr>
        <a:xfrm>
          <a:off y="0" x="0"/>
          <a:ext cy="0" cx="0"/>
          <a:chOff y="0" x="0"/>
          <a:chExt cy="0" cx="0"/>
        </a:xfrm>
      </p:grpSpPr>
      <p:sp>
        <p:nvSpPr>
          <p:cNvPr id="840" name="Shape 840"/>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Interchapter Etiquette  </a:t>
            </a:r>
          </a:p>
        </p:txBody>
      </p:sp>
      <p:pic>
        <p:nvPicPr>
          <p:cNvPr id="841" name="Shape 841"/>
          <p:cNvPicPr preferRelativeResize="0"/>
          <p:nvPr/>
        </p:nvPicPr>
        <p:blipFill>
          <a:blip r:embed="rId3"/>
          <a:stretch>
            <a:fillRect/>
          </a:stretch>
        </p:blipFill>
        <p:spPr>
          <a:xfrm>
            <a:off y="1295400" x="1397000"/>
            <a:ext cy="3568700" cx="6350000"/>
          </a:xfrm>
          <a:prstGeom prst="rect">
            <a:avLst/>
          </a:prstGeom>
        </p:spPr>
      </p:pic>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45" name="Shape 845"/>
        <p:cNvGrpSpPr/>
        <p:nvPr/>
      </p:nvGrpSpPr>
      <p:grpSpPr>
        <a:xfrm>
          <a:off y="0" x="0"/>
          <a:ext cy="0" cx="0"/>
          <a:chOff y="0" x="0"/>
          <a:chExt cy="0" cx="0"/>
        </a:xfrm>
      </p:grpSpPr>
      <p:sp>
        <p:nvSpPr>
          <p:cNvPr id="846" name="Shape 846"/>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Chair of the </a:t>
            </a:r>
          </a:p>
          <a:p>
            <a:pPr rtl="0" lvl="0">
              <a:buNone/>
            </a:pPr>
            <a:r>
              <a:rPr lang="en">
                <a:latin typeface="Ubuntu"/>
                <a:ea typeface="Ubuntu"/>
                <a:cs typeface="Ubuntu"/>
                <a:sym typeface="Ubuntu"/>
              </a:rPr>
              <a:t>Advisory Committee</a:t>
            </a:r>
          </a:p>
        </p:txBody>
      </p:sp>
      <p:sp>
        <p:nvSpPr>
          <p:cNvPr id="847" name="Shape 847"/>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Kevin Lee</a:t>
            </a:r>
          </a:p>
          <a:p>
            <a:pPr rtl="0" lvl="0">
              <a:buNone/>
            </a:pPr>
            <a:r>
              <a:rPr lang="en">
                <a:latin typeface="Ubuntu"/>
                <a:ea typeface="Ubuntu"/>
                <a:cs typeface="Ubuntu"/>
                <a:sym typeface="Ubuntu"/>
              </a:rPr>
              <a:t>cac@apo-x.org</a:t>
            </a:r>
          </a:p>
        </p:txBody>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51" name="Shape 851"/>
        <p:cNvGrpSpPr/>
        <p:nvPr/>
      </p:nvGrpSpPr>
      <p:grpSpPr>
        <a:xfrm>
          <a:off y="0" x="0"/>
          <a:ext cy="0" cx="0"/>
          <a:chOff y="0" x="0"/>
          <a:chExt cy="0" cx="0"/>
        </a:xfrm>
      </p:grpSpPr>
      <p:sp>
        <p:nvSpPr>
          <p:cNvPr id="852" name="Shape 85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CAC Office Hours</a:t>
            </a:r>
          </a:p>
        </p:txBody>
      </p:sp>
      <p:sp>
        <p:nvSpPr>
          <p:cNvPr id="853" name="Shape 853"/>
          <p:cNvSpPr txBox="1"/>
          <p:nvPr>
            <p:ph idx="1" type="body"/>
          </p:nvPr>
        </p:nvSpPr>
        <p:spPr>
          <a:xfrm>
            <a:off y="1188900" x="5360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In-Person or Virtual OH on Sundays (or schedule in advance please) </a:t>
            </a:r>
          </a:p>
          <a:p>
            <a:r>
              <a:t/>
            </a:r>
          </a:p>
          <a:p>
            <a:pPr rtl="0" lvl="0" indent="-419100" marL="457200">
              <a:buClr>
                <a:schemeClr val="dk1"/>
              </a:buClr>
              <a:buSzPct val="166666"/>
              <a:buFont typeface="Arial"/>
              <a:buChar char="•"/>
            </a:pPr>
            <a:r>
              <a:rPr lang="en">
                <a:latin typeface="Ubuntu"/>
                <a:ea typeface="Ubuntu"/>
                <a:cs typeface="Ubuntu"/>
                <a:sym typeface="Ubuntu"/>
              </a:rPr>
              <a:t>Phone Number: (714) 916 - 8005</a:t>
            </a:r>
          </a:p>
          <a:p>
            <a:pPr rtl="0" lvl="0" indent="-419100" marL="457200">
              <a:buClr>
                <a:schemeClr val="dk1"/>
              </a:buClr>
              <a:buSzPct val="166666"/>
              <a:buFont typeface="Arial"/>
              <a:buChar char="•"/>
            </a:pPr>
            <a:r>
              <a:rPr lang="en">
                <a:latin typeface="Ubuntu"/>
                <a:ea typeface="Ubuntu"/>
                <a:cs typeface="Ubuntu"/>
                <a:sym typeface="Ubuntu"/>
              </a:rPr>
              <a:t>E-mail: apoxcac@gmail.com</a:t>
            </a:r>
          </a:p>
          <a:p>
            <a:pPr rtl="0" lvl="0" indent="-419100" marL="457200">
              <a:buClr>
                <a:schemeClr val="dk1"/>
              </a:buClr>
              <a:buSzPct val="166666"/>
              <a:buFont typeface="Arial"/>
              <a:buChar char="•"/>
            </a:pPr>
            <a:r>
              <a:rPr lang="en">
                <a:latin typeface="Ubuntu"/>
                <a:ea typeface="Ubuntu"/>
                <a:cs typeface="Ubuntu"/>
                <a:sym typeface="Ubuntu"/>
              </a:rPr>
              <a:t>Chat: Facebook or Gchat</a:t>
            </a:r>
          </a:p>
          <a:p>
            <a:r>
              <a:t/>
            </a:r>
          </a:p>
          <a:p>
            <a:r>
              <a:t/>
            </a:r>
          </a:p>
        </p:txBody>
      </p:sp>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57" name="Shape 857"/>
        <p:cNvGrpSpPr/>
        <p:nvPr/>
      </p:nvGrpSpPr>
      <p:grpSpPr>
        <a:xfrm>
          <a:off y="0" x="0"/>
          <a:ext cy="0" cx="0"/>
          <a:chOff y="0" x="0"/>
          <a:chExt cy="0" cx="0"/>
        </a:xfrm>
      </p:grpSpPr>
      <p:sp>
        <p:nvSpPr>
          <p:cNvPr id="858" name="Shape 85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Alumni Counselor Program</a:t>
            </a:r>
          </a:p>
        </p:txBody>
      </p:sp>
      <p:sp>
        <p:nvSpPr>
          <p:cNvPr id="859" name="Shape 85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Interested in having an alumni counselor related to your career field/interest? </a:t>
            </a:r>
          </a:p>
          <a:p>
            <a:pPr rtl="0" lvl="1" indent="-381000" marL="914400">
              <a:buClr>
                <a:schemeClr val="dk1"/>
              </a:buClr>
              <a:buSzPct val="80000"/>
              <a:buFont typeface="Courier New"/>
              <a:buChar char="o"/>
            </a:pPr>
            <a:r>
              <a:rPr lang="en">
                <a:latin typeface="Ubuntu"/>
                <a:ea typeface="Ubuntu"/>
                <a:cs typeface="Ubuntu"/>
                <a:sym typeface="Ubuntu"/>
              </a:rPr>
              <a:t>Be on the lookout for an e-mail from me by next week!</a:t>
            </a:r>
          </a:p>
          <a:p>
            <a:pPr rtl="0" lvl="1" indent="-381000" marL="914400">
              <a:buClr>
                <a:schemeClr val="dk1"/>
              </a:buClr>
              <a:buSzPct val="80000"/>
              <a:buFont typeface="Courier New"/>
              <a:buChar char="o"/>
            </a:pPr>
            <a:r>
              <a:rPr lang="en">
                <a:latin typeface="Ubuntu"/>
                <a:ea typeface="Ubuntu"/>
                <a:cs typeface="Ubuntu"/>
                <a:sym typeface="Ubuntu"/>
              </a:rPr>
              <a:t>When reaching out to an alumni member, be respectful and professional.</a:t>
            </a:r>
          </a:p>
          <a:p>
            <a:pPr rtl="0" lvl="1" indent="-381000" marL="914400">
              <a:buClr>
                <a:schemeClr val="dk1"/>
              </a:buClr>
              <a:buSzPct val="80000"/>
              <a:buFont typeface="Courier New"/>
              <a:buChar char="o"/>
            </a:pPr>
            <a:r>
              <a:rPr lang="en">
                <a:latin typeface="Ubuntu"/>
                <a:ea typeface="Ubuntu"/>
                <a:cs typeface="Ubuntu"/>
                <a:sym typeface="Ubuntu"/>
              </a:rPr>
              <a:t>Not all participating alumni are local!</a:t>
            </a:r>
          </a:p>
          <a:p>
            <a:pPr rtl="0" lvl="1" indent="-381000" marL="914400">
              <a:buClr>
                <a:schemeClr val="dk1"/>
              </a:buClr>
              <a:buSzPct val="80000"/>
              <a:buFont typeface="Courier New"/>
              <a:buChar char="o"/>
            </a:pPr>
            <a:r>
              <a:rPr lang="en">
                <a:latin typeface="Ubuntu"/>
                <a:ea typeface="Ubuntu"/>
                <a:cs typeface="Ubuntu"/>
                <a:sym typeface="Ubuntu"/>
              </a:rPr>
              <a:t>Have FUN! :)</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31" name="Shape 131"/>
        <p:cNvGrpSpPr/>
        <p:nvPr/>
      </p:nvGrpSpPr>
      <p:grpSpPr>
        <a:xfrm>
          <a:off y="0" x="0"/>
          <a:ext cy="0" cx="0"/>
          <a:chOff y="0" x="0"/>
          <a:chExt cy="0" cx="0"/>
        </a:xfrm>
      </p:grpSpPr>
      <p:sp>
        <p:nvSpPr>
          <p:cNvPr id="132" name="Shape 13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Shadows Into Light"/>
                <a:ea typeface="Shadows Into Light"/>
                <a:cs typeface="Shadows Into Light"/>
                <a:sym typeface="Shadows Into Light"/>
              </a:rPr>
              <a:t>Website information</a:t>
            </a:r>
          </a:p>
        </p:txBody>
      </p:sp>
      <p:sp>
        <p:nvSpPr>
          <p:cNvPr id="133" name="Shape 133"/>
          <p:cNvSpPr txBox="1"/>
          <p:nvPr>
            <p:ph idx="1" type="body"/>
          </p:nvPr>
        </p:nvSpPr>
        <p:spPr>
          <a:xfrm>
            <a:off y="1210225" x="457200"/>
            <a:ext cy="3825600" cx="82296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latin typeface="Ubuntu"/>
                <a:ea typeface="Ubuntu"/>
                <a:cs typeface="Ubuntu"/>
                <a:sym typeface="Ubuntu"/>
              </a:rPr>
              <a:t>Pledges should have been emailed on how to log in to the website</a:t>
            </a:r>
          </a:p>
          <a:p>
            <a:pPr rtl="0" lvl="0" indent="-381000" marL="457200">
              <a:buClr>
                <a:schemeClr val="dk1"/>
              </a:buClr>
              <a:buSzPct val="166666"/>
              <a:buFont typeface="Arial"/>
              <a:buChar char="•"/>
            </a:pPr>
            <a:r>
              <a:rPr sz="2400" lang="en">
                <a:latin typeface="Ubuntu"/>
                <a:ea typeface="Ubuntu"/>
                <a:cs typeface="Ubuntu"/>
                <a:sym typeface="Ubuntu"/>
              </a:rPr>
              <a:t>If actives want to update their website picture, they can send a new picture to admin@apo-x.org</a:t>
            </a:r>
          </a:p>
          <a:p>
            <a:pPr rtl="0" lvl="0" indent="-381000" marL="457200">
              <a:buClr>
                <a:schemeClr val="dk1"/>
              </a:buClr>
              <a:buSzPct val="166666"/>
              <a:buFont typeface="Arial"/>
              <a:buChar char="•"/>
            </a:pPr>
            <a:r>
              <a:rPr sz="2400" lang="en">
                <a:latin typeface="Ubuntu"/>
                <a:ea typeface="Ubuntu"/>
                <a:cs typeface="Ubuntu"/>
                <a:sym typeface="Ubuntu"/>
              </a:rPr>
              <a:t>Actives: if you don’t pay your dues by CM2, we will revoke your website access</a:t>
            </a:r>
          </a:p>
          <a:p>
            <a:pPr rtl="0" lvl="1" indent="-381000" marL="914400">
              <a:buClr>
                <a:schemeClr val="dk1"/>
              </a:buClr>
              <a:buSzPct val="80000"/>
              <a:buFont typeface="Courier New"/>
              <a:buChar char="o"/>
            </a:pPr>
            <a:r>
              <a:rPr lang="en">
                <a:latin typeface="Ubuntu"/>
                <a:ea typeface="Ubuntu"/>
                <a:cs typeface="Ubuntu"/>
                <a:sym typeface="Ubuntu"/>
              </a:rPr>
              <a:t>C</a:t>
            </a:r>
            <a:r>
              <a:rPr sz="2400" lang="en">
                <a:latin typeface="Ubuntu"/>
                <a:ea typeface="Ubuntu"/>
                <a:cs typeface="Ubuntu"/>
                <a:sym typeface="Ubuntu"/>
              </a:rPr>
              <a:t>alendar is now hidden if you are not logged in</a:t>
            </a:r>
          </a:p>
          <a:p>
            <a:pPr rtl="0" lvl="1" indent="-381000" marL="914400">
              <a:buClr>
                <a:schemeClr val="dk1"/>
              </a:buClr>
              <a:buSzPct val="80000"/>
              <a:buFont typeface="Courier New"/>
              <a:buChar char="o"/>
            </a:pPr>
            <a:r>
              <a:rPr lang="en">
                <a:latin typeface="Ubuntu"/>
                <a:ea typeface="Ubuntu"/>
                <a:cs typeface="Ubuntu"/>
                <a:sym typeface="Ubuntu"/>
              </a:rPr>
              <a:t>We will give all bad standing actives website access until CM2 if they ask for their password (will send out email about this)</a:t>
            </a:r>
          </a:p>
        </p:txBody>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63" name="Shape 863"/>
        <p:cNvGrpSpPr/>
        <p:nvPr/>
      </p:nvGrpSpPr>
      <p:grpSpPr>
        <a:xfrm>
          <a:off y="0" x="0"/>
          <a:ext cy="0" cx="0"/>
          <a:chOff y="0" x="0"/>
          <a:chExt cy="0" cx="0"/>
        </a:xfrm>
      </p:grpSpPr>
      <p:sp>
        <p:nvSpPr>
          <p:cNvPr id="864" name="Shape 86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sz="4000" lang="en">
                <a:latin typeface="Ubuntu"/>
                <a:ea typeface="Ubuntu"/>
                <a:cs typeface="Ubuntu"/>
                <a:sym typeface="Ubuntu"/>
              </a:rPr>
              <a:t>Professional Career Workshops</a:t>
            </a:r>
          </a:p>
        </p:txBody>
      </p:sp>
      <p:sp>
        <p:nvSpPr>
          <p:cNvPr id="865" name="Shape 86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06400" marL="457200">
              <a:buClr>
                <a:schemeClr val="dk1"/>
              </a:buClr>
              <a:buSzPct val="166666"/>
              <a:buFont typeface="Arial"/>
              <a:buChar char="•"/>
            </a:pPr>
            <a:r>
              <a:rPr b="1" sz="2800" lang="en">
                <a:latin typeface="Ubuntu"/>
                <a:ea typeface="Ubuntu"/>
                <a:cs typeface="Ubuntu"/>
                <a:sym typeface="Ubuntu"/>
              </a:rPr>
              <a:t>Microsoft Excel Workshop (WED - 3/5)</a:t>
            </a:r>
          </a:p>
          <a:p>
            <a:pPr rtl="0" lvl="1" indent="-381000" marL="914400">
              <a:buClr>
                <a:schemeClr val="dk1"/>
              </a:buClr>
              <a:buSzPct val="80000"/>
              <a:buFont typeface="Courier New"/>
              <a:buChar char="o"/>
            </a:pPr>
            <a:r>
              <a:rPr lang="en">
                <a:latin typeface="Ubuntu"/>
                <a:ea typeface="Ubuntu"/>
                <a:cs typeface="Ubuntu"/>
                <a:sym typeface="Ubuntu"/>
              </a:rPr>
              <a:t>Beginners </a:t>
            </a:r>
          </a:p>
          <a:p>
            <a:pPr rtl="0" lvl="1" indent="-381000" marL="914400">
              <a:buClr>
                <a:schemeClr val="dk1"/>
              </a:buClr>
              <a:buSzPct val="80000"/>
              <a:buFont typeface="Courier New"/>
              <a:buChar char="o"/>
            </a:pPr>
            <a:r>
              <a:rPr lang="en">
                <a:latin typeface="Ubuntu"/>
                <a:ea typeface="Ubuntu"/>
                <a:cs typeface="Ubuntu"/>
                <a:sym typeface="Ubuntu"/>
              </a:rPr>
              <a:t>Bring a charged MS Excel Installed laptop</a:t>
            </a:r>
          </a:p>
          <a:p>
            <a:pPr rtl="0" lvl="0" indent="-381000" marL="457200">
              <a:buClr>
                <a:schemeClr val="dk1"/>
              </a:buClr>
              <a:buSzPct val="166666"/>
              <a:buFont typeface="Arial"/>
              <a:buChar char="•"/>
            </a:pPr>
            <a:r>
              <a:rPr b="1" sz="2400" lang="en">
                <a:latin typeface="Ubuntu"/>
                <a:ea typeface="Ubuntu"/>
                <a:cs typeface="Ubuntu"/>
                <a:sym typeface="Ubuntu"/>
              </a:rPr>
              <a:t>Resume &amp; Networking Workshop (TUES - 3/11)</a:t>
            </a:r>
          </a:p>
          <a:p>
            <a:pPr rtl="0" lvl="1" indent="-381000" marL="914400">
              <a:buClr>
                <a:schemeClr val="dk1"/>
              </a:buClr>
              <a:buSzPct val="80000"/>
              <a:buFont typeface="Courier New"/>
              <a:buChar char="o"/>
            </a:pPr>
            <a:r>
              <a:rPr lang="en">
                <a:latin typeface="Ubuntu"/>
                <a:ea typeface="Ubuntu"/>
                <a:cs typeface="Ubuntu"/>
                <a:sym typeface="Ubuntu"/>
              </a:rPr>
              <a:t>Event capped at 8</a:t>
            </a:r>
          </a:p>
          <a:p>
            <a:pPr rtl="0" lvl="0" indent="-406400" marL="457200">
              <a:buClr>
                <a:schemeClr val="dk1"/>
              </a:buClr>
              <a:buSzPct val="166666"/>
              <a:buFont typeface="Arial"/>
              <a:buChar char="•"/>
            </a:pPr>
            <a:r>
              <a:rPr b="1" sz="2800" lang="en">
                <a:latin typeface="Ubuntu"/>
                <a:ea typeface="Ubuntu"/>
                <a:cs typeface="Ubuntu"/>
                <a:sym typeface="Ubuntu"/>
              </a:rPr>
              <a:t>PPP [Powerpoint, Public Speaking, Presentation] Workshop (Next Quarter)</a:t>
            </a:r>
          </a:p>
          <a:p>
            <a:pPr rtl="0" lvl="0" indent="-406400" marL="457200">
              <a:buClr>
                <a:schemeClr val="dk1"/>
              </a:buClr>
              <a:buSzPct val="166666"/>
              <a:buFont typeface="Arial"/>
              <a:buChar char="•"/>
            </a:pPr>
            <a:r>
              <a:rPr sz="2800" lang="en" i="1">
                <a:latin typeface="Ubuntu"/>
                <a:ea typeface="Ubuntu"/>
                <a:cs typeface="Ubuntu"/>
                <a:sym typeface="Ubuntu"/>
              </a:rPr>
              <a:t>More to come!</a:t>
            </a:r>
          </a:p>
        </p:txBody>
      </p:sp>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69" name="Shape 869"/>
        <p:cNvGrpSpPr/>
        <p:nvPr/>
      </p:nvGrpSpPr>
      <p:grpSpPr>
        <a:xfrm>
          <a:off y="0" x="0"/>
          <a:ext cy="0" cx="0"/>
          <a:chOff y="0" x="0"/>
          <a:chExt cy="0" cx="0"/>
        </a:xfrm>
      </p:grpSpPr>
      <p:sp>
        <p:nvSpPr>
          <p:cNvPr id="870" name="Shape 87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Risk Management Policies</a:t>
            </a:r>
          </a:p>
        </p:txBody>
      </p:sp>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74" name="Shape 874"/>
        <p:cNvGrpSpPr/>
        <p:nvPr/>
      </p:nvGrpSpPr>
      <p:grpSpPr>
        <a:xfrm>
          <a:off y="0" x="0"/>
          <a:ext cy="0" cx="0"/>
          <a:chOff y="0" x="0"/>
          <a:chExt cy="0" cx="0"/>
        </a:xfrm>
      </p:grpSpPr>
      <p:sp>
        <p:nvSpPr>
          <p:cNvPr id="875" name="Shape 87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Hazing</a:t>
            </a:r>
          </a:p>
        </p:txBody>
      </p:sp>
      <p:sp>
        <p:nvSpPr>
          <p:cNvPr id="876" name="Shape 87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No fraternity member shall take part in hazing activities. </a:t>
            </a:r>
          </a:p>
          <a:p>
            <a:pPr rtl="0" lvl="0">
              <a:buClr>
                <a:schemeClr val="dk1"/>
              </a:buClr>
              <a:buSzPct val="61111"/>
              <a:buFont typeface="Arial"/>
              <a:buNone/>
            </a:pPr>
            <a:r>
              <a:rPr sz="1800" lang="en" i="1">
                <a:latin typeface="Ubuntu"/>
                <a:ea typeface="Ubuntu"/>
                <a:cs typeface="Ubuntu"/>
                <a:sym typeface="Ubuntu"/>
              </a:rPr>
              <a:t>Any action taken or situation created, intentionally, whether on or off </a:t>
            </a:r>
          </a:p>
          <a:p>
            <a:pPr rtl="0" lvl="0">
              <a:buClr>
                <a:schemeClr val="dk1"/>
              </a:buClr>
              <a:buSzPct val="61111"/>
              <a:buFont typeface="Arial"/>
              <a:buNone/>
            </a:pPr>
            <a:r>
              <a:rPr sz="1800" lang="en" i="1">
                <a:latin typeface="Ubuntu"/>
                <a:ea typeface="Ubuntu"/>
                <a:cs typeface="Ubuntu"/>
                <a:sym typeface="Ubuntu"/>
              </a:rPr>
              <a:t>fraternity premises or during fraternity functions, to produce mental </a:t>
            </a:r>
          </a:p>
          <a:p>
            <a:pPr rtl="0" lvl="0">
              <a:buNone/>
            </a:pPr>
            <a:r>
              <a:rPr sz="1800" lang="en" i="1">
                <a:latin typeface="Ubuntu"/>
                <a:ea typeface="Ubuntu"/>
                <a:cs typeface="Ubuntu"/>
                <a:sym typeface="Ubuntu"/>
              </a:rPr>
              <a:t>or physical discomfort, embarrassment, harassment or ridicule… any other </a:t>
            </a:r>
          </a:p>
          <a:p>
            <a:pPr rtl="0" lvl="0">
              <a:buNone/>
            </a:pPr>
            <a:r>
              <a:rPr sz="1800" lang="en" i="1">
                <a:latin typeface="Ubuntu"/>
                <a:ea typeface="Ubuntu"/>
                <a:cs typeface="Ubuntu"/>
                <a:sym typeface="Ubuntu"/>
              </a:rPr>
              <a:t>activities which are not consistent with fraternal law, ritual or policy or the </a:t>
            </a:r>
          </a:p>
          <a:p>
            <a:pPr rtl="0" lvl="0">
              <a:buNone/>
            </a:pPr>
            <a:r>
              <a:rPr sz="1800" lang="en" i="1">
                <a:latin typeface="Ubuntu"/>
                <a:ea typeface="Ubuntu"/>
                <a:cs typeface="Ubuntu"/>
                <a:sym typeface="Ubuntu"/>
              </a:rPr>
              <a:t>regulations and policies of the educational institution and local, state and </a:t>
            </a:r>
          </a:p>
          <a:p>
            <a:pPr rtl="0" lvl="0">
              <a:buNone/>
            </a:pPr>
            <a:r>
              <a:rPr sz="1800" lang="en" i="1">
                <a:latin typeface="Ubuntu"/>
                <a:ea typeface="Ubuntu"/>
                <a:cs typeface="Ubuntu"/>
                <a:sym typeface="Ubuntu"/>
              </a:rPr>
              <a:t>federal laws</a:t>
            </a:r>
          </a:p>
          <a:p>
            <a:r>
              <a:t/>
            </a:r>
          </a:p>
          <a:p>
            <a:r>
              <a:t/>
            </a:r>
          </a:p>
          <a:p>
            <a:r>
              <a:t/>
            </a:r>
          </a:p>
          <a:p>
            <a:r>
              <a:t/>
            </a:r>
          </a:p>
        </p:txBody>
      </p:sp>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80" name="Shape 880"/>
        <p:cNvGrpSpPr/>
        <p:nvPr/>
      </p:nvGrpSpPr>
      <p:grpSpPr>
        <a:xfrm>
          <a:off y="0" x="0"/>
          <a:ext cy="0" cx="0"/>
          <a:chOff y="0" x="0"/>
          <a:chExt cy="0" cx="0"/>
        </a:xfrm>
      </p:grpSpPr>
      <p:sp>
        <p:nvSpPr>
          <p:cNvPr id="881" name="Shape 88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sz="3000" lang="en">
                <a:latin typeface="Ubuntu"/>
                <a:ea typeface="Ubuntu"/>
                <a:cs typeface="Ubuntu"/>
                <a:sym typeface="Ubuntu"/>
              </a:rPr>
              <a:t>Sexual Harrassment/Abuse/Discriminiation </a:t>
            </a:r>
          </a:p>
        </p:txBody>
      </p:sp>
      <p:sp>
        <p:nvSpPr>
          <p:cNvPr id="882" name="Shape 88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600" lang="en">
                <a:latin typeface="Ubuntu"/>
                <a:ea typeface="Ubuntu"/>
                <a:cs typeface="Ubuntu"/>
                <a:sym typeface="Ubuntu"/>
              </a:rPr>
              <a:t>The Fraternity will not tolerate or condone any form of abusive or discriminatory behavior on the part of its members, whether physical, mental or emotional </a:t>
            </a:r>
          </a:p>
          <a:p>
            <a:pPr rtl="0" lvl="0">
              <a:buNone/>
            </a:pPr>
            <a:r>
              <a:rPr sz="2600" lang="en">
                <a:latin typeface="Ubuntu"/>
                <a:ea typeface="Ubuntu"/>
                <a:cs typeface="Ubuntu"/>
                <a:sym typeface="Ubuntu"/>
              </a:rPr>
              <a:t>in respect to sex, race, ethnicity, physical or emotional handicap, age, marital status, sexual orientation, gender identity, or religious affiliation. </a:t>
            </a:r>
          </a:p>
          <a:p>
            <a:r>
              <a:t/>
            </a:r>
          </a:p>
          <a:p>
            <a:r>
              <a:t/>
            </a:r>
          </a:p>
          <a:p>
            <a:r>
              <a:t/>
            </a:r>
          </a:p>
          <a:p>
            <a:r>
              <a:t/>
            </a:r>
          </a:p>
        </p:txBody>
      </p:sp>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86" name="Shape 886"/>
        <p:cNvGrpSpPr/>
        <p:nvPr/>
      </p:nvGrpSpPr>
      <p:grpSpPr>
        <a:xfrm>
          <a:off y="0" x="0"/>
          <a:ext cy="0" cx="0"/>
          <a:chOff y="0" x="0"/>
          <a:chExt cy="0" cx="0"/>
        </a:xfrm>
      </p:grpSpPr>
      <p:sp>
        <p:nvSpPr>
          <p:cNvPr id="887" name="Shape 88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sz="4000" lang="en">
                <a:latin typeface="Ubuntu"/>
                <a:ea typeface="Ubuntu"/>
                <a:cs typeface="Ubuntu"/>
                <a:sym typeface="Ubuntu"/>
              </a:rPr>
              <a:t>Contractual and Financial Issues</a:t>
            </a:r>
          </a:p>
        </p:txBody>
      </p:sp>
      <p:sp>
        <p:nvSpPr>
          <p:cNvPr id="888" name="Shape 88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No chapter, alumni association, section or region shall enter into a contract or financial agreements using the specific name of Alpha Phi Omega. </a:t>
            </a:r>
          </a:p>
          <a:p>
            <a:pPr rtl="0" lvl="0">
              <a:buNone/>
            </a:pPr>
            <a:r>
              <a:rPr sz="2000" lang="en">
                <a:latin typeface="Ubuntu"/>
                <a:ea typeface="Ubuntu"/>
                <a:cs typeface="Ubuntu"/>
                <a:sym typeface="Ubuntu"/>
              </a:rPr>
              <a:t>Qualifying statements as to which chapter, alumni association, section, or region must accompany all agreements entered into for the purposes of supporting fraternity functions. This includes, but is not limited to, such agreements as leases, contracts, hold harmless agreements, liability releases, account agreements, purchase orders, and hotel or banquet contracts.</a:t>
            </a:r>
          </a:p>
          <a:p>
            <a:r>
              <a:t/>
            </a:r>
          </a:p>
          <a:p>
            <a:r>
              <a:t/>
            </a:r>
          </a:p>
          <a:p>
            <a:r>
              <a:t/>
            </a:r>
          </a:p>
          <a:p>
            <a:r>
              <a:t/>
            </a:r>
          </a:p>
          <a:p>
            <a:r>
              <a:t/>
            </a:r>
          </a:p>
        </p:txBody>
      </p:sp>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92" name="Shape 892"/>
        <p:cNvGrpSpPr/>
        <p:nvPr/>
      </p:nvGrpSpPr>
      <p:grpSpPr>
        <a:xfrm>
          <a:off y="0" x="0"/>
          <a:ext cy="0" cx="0"/>
          <a:chOff y="0" x="0"/>
          <a:chExt cy="0" cx="0"/>
        </a:xfrm>
      </p:grpSpPr>
      <p:sp>
        <p:nvSpPr>
          <p:cNvPr id="893" name="Shape 89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sz="3600" lang="en">
                <a:latin typeface="Ubuntu"/>
                <a:ea typeface="Ubuntu"/>
                <a:cs typeface="Ubuntu"/>
                <a:sym typeface="Ubuntu"/>
              </a:rPr>
              <a:t>Alcohol and Drugs (Substance Abuse)</a:t>
            </a:r>
          </a:p>
        </p:txBody>
      </p:sp>
      <p:sp>
        <p:nvSpPr>
          <p:cNvPr id="894" name="Shape 89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200" lang="en">
                <a:latin typeface="Ubuntu"/>
                <a:ea typeface="Ubuntu"/>
                <a:cs typeface="Ubuntu"/>
                <a:sym typeface="Ubuntu"/>
              </a:rPr>
              <a:t>The possession, use and/or consumption of alcoholic beverages, during any Fraternity event, any event that an observer would associted with the Fraternity, or in any situation sponsored or endorsed by the chapter, must be in compliance with any and all applicable laws, policies and regulations of the state, county, city and institution of higher education. The unlawful possession, sale and/or use of any illegal drugs or controlled substances at any Fraternity sponsored event, or at any event that an observer would associate with the Fraternity, is strictly prohibited. </a:t>
            </a:r>
          </a:p>
          <a:p>
            <a:r>
              <a:t/>
            </a:r>
          </a:p>
          <a:p>
            <a:r>
              <a:t/>
            </a:r>
          </a:p>
          <a:p>
            <a:r>
              <a:t/>
            </a:r>
          </a:p>
          <a:p>
            <a:r>
              <a:t/>
            </a:r>
          </a:p>
        </p:txBody>
      </p:sp>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98" name="Shape 898"/>
        <p:cNvGrpSpPr/>
        <p:nvPr/>
      </p:nvGrpSpPr>
      <p:grpSpPr>
        <a:xfrm>
          <a:off y="0" x="0"/>
          <a:ext cy="0" cx="0"/>
          <a:chOff y="0" x="0"/>
          <a:chExt cy="0" cx="0"/>
        </a:xfrm>
      </p:grpSpPr>
      <p:sp>
        <p:nvSpPr>
          <p:cNvPr id="899" name="Shape 89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Personal Property</a:t>
            </a:r>
          </a:p>
        </p:txBody>
      </p:sp>
      <p:sp>
        <p:nvSpPr>
          <p:cNvPr id="900" name="Shape 90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Use of personal property in fraternity activities shall be strictly voluntary and the sole responsibility of the owner. </a:t>
            </a:r>
            <a:r>
              <a:rPr u="sng" b="1" lang="en">
                <a:latin typeface="Ubuntu"/>
                <a:ea typeface="Ubuntu"/>
                <a:cs typeface="Ubuntu"/>
                <a:sym typeface="Ubuntu"/>
              </a:rPr>
              <a:t>Alpha Phi Omega shall not assume liability</a:t>
            </a:r>
            <a:r>
              <a:rPr lang="en">
                <a:latin typeface="Ubuntu"/>
                <a:ea typeface="Ubuntu"/>
                <a:cs typeface="Ubuntu"/>
                <a:sym typeface="Ubuntu"/>
              </a:rPr>
              <a:t> for personal property used in conjunction with fraternity activities, nor for any damages resulting from said use.</a:t>
            </a:r>
          </a:p>
          <a:p>
            <a:r>
              <a:t/>
            </a:r>
          </a:p>
          <a:p>
            <a:r>
              <a:t/>
            </a:r>
          </a:p>
          <a:p>
            <a:r>
              <a:t/>
            </a:r>
          </a:p>
          <a:p>
            <a:r>
              <a:t/>
            </a:r>
          </a:p>
          <a:p>
            <a:r>
              <a:t/>
            </a:r>
          </a:p>
        </p:txBody>
      </p:sp>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04" name="Shape 904"/>
        <p:cNvGrpSpPr/>
        <p:nvPr/>
      </p:nvGrpSpPr>
      <p:grpSpPr>
        <a:xfrm>
          <a:off y="0" x="0"/>
          <a:ext cy="0" cx="0"/>
          <a:chOff y="0" x="0"/>
          <a:chExt cy="0" cx="0"/>
        </a:xfrm>
      </p:grpSpPr>
      <p:sp>
        <p:nvSpPr>
          <p:cNvPr id="905" name="Shape 90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Transportation Issues</a:t>
            </a:r>
          </a:p>
        </p:txBody>
      </p:sp>
      <p:sp>
        <p:nvSpPr>
          <p:cNvPr id="906" name="Shape 90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000" lang="en">
                <a:latin typeface="Ubuntu"/>
                <a:ea typeface="Ubuntu"/>
                <a:cs typeface="Ubuntu"/>
                <a:sym typeface="Ubuntu"/>
              </a:rPr>
              <a:t>Any individual who drives or otherwise provides transportation in conjunction with Alpha Phi Omega activities shall </a:t>
            </a:r>
            <a:r>
              <a:rPr u="sng" b="1" sz="2000" lang="en">
                <a:latin typeface="Ubuntu"/>
                <a:ea typeface="Ubuntu"/>
                <a:cs typeface="Ubuntu"/>
                <a:sym typeface="Ubuntu"/>
              </a:rPr>
              <a:t>obey all applicable motor vehicle laws</a:t>
            </a:r>
            <a:r>
              <a:rPr sz="2000" lang="en">
                <a:latin typeface="Ubuntu"/>
                <a:ea typeface="Ubuntu"/>
                <a:cs typeface="Ubuntu"/>
                <a:sym typeface="Ubuntu"/>
              </a:rPr>
              <a:t>, including, but not limited to, those concerning vehicle safety, vehicle operation, insurance and the transportation and consumption of alcoholic beverages. </a:t>
            </a:r>
            <a:r>
              <a:rPr u="sng" b="1" sz="2000" lang="en">
                <a:latin typeface="Ubuntu"/>
                <a:ea typeface="Ubuntu"/>
                <a:cs typeface="Ubuntu"/>
                <a:sym typeface="Ubuntu"/>
              </a:rPr>
              <a:t>Operators will ensure that vehicles are not overloaded</a:t>
            </a:r>
            <a:r>
              <a:rPr sz="2000" lang="en">
                <a:latin typeface="Ubuntu"/>
                <a:ea typeface="Ubuntu"/>
                <a:cs typeface="Ubuntu"/>
                <a:sym typeface="Ubuntu"/>
              </a:rPr>
              <a:t> and are driven in a safe manner. Rental vehicles shall be operated in accordance with rental contracts. </a:t>
            </a:r>
          </a:p>
          <a:p>
            <a:pPr rtl="0" lvl="0">
              <a:buNone/>
            </a:pPr>
            <a:r>
              <a:rPr sz="2000" lang="en">
                <a:latin typeface="Ubuntu"/>
                <a:ea typeface="Ubuntu"/>
                <a:cs typeface="Ubuntu"/>
                <a:sym typeface="Ubuntu"/>
              </a:rPr>
              <a:t>Use of personal vehicles shall be strictly voluntary and the sole responsibility of the vehicle owner/operator. </a:t>
            </a:r>
            <a:r>
              <a:rPr u="sng" b="1" sz="2000" lang="en">
                <a:latin typeface="Ubuntu"/>
                <a:ea typeface="Ubuntu"/>
                <a:cs typeface="Ubuntu"/>
                <a:sym typeface="Ubuntu"/>
              </a:rPr>
              <a:t>Alpha Phi Omega shall not assume liability for personal vehicles used in conjunction with Fraternity activities, nor for any damages resulting from said use.</a:t>
            </a:r>
          </a:p>
          <a:p>
            <a:r>
              <a:t/>
            </a:r>
          </a:p>
          <a:p>
            <a:r>
              <a:t/>
            </a:r>
          </a:p>
          <a:p>
            <a:r>
              <a:t/>
            </a:r>
          </a:p>
          <a:p>
            <a:r>
              <a:t/>
            </a:r>
          </a:p>
          <a:p>
            <a:r>
              <a:t/>
            </a:r>
          </a:p>
          <a:p>
            <a:r>
              <a:t/>
            </a:r>
          </a:p>
          <a:p>
            <a:r>
              <a:t/>
            </a:r>
          </a:p>
        </p:txBody>
      </p:sp>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10" name="Shape 910"/>
        <p:cNvGrpSpPr/>
        <p:nvPr/>
      </p:nvGrpSpPr>
      <p:grpSpPr>
        <a:xfrm>
          <a:off y="0" x="0"/>
          <a:ext cy="0" cx="0"/>
          <a:chOff y="0" x="0"/>
          <a:chExt cy="0" cx="0"/>
        </a:xfrm>
      </p:grpSpPr>
      <p:sp>
        <p:nvSpPr>
          <p:cNvPr id="911" name="Shape 91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General Health &amp; Safety</a:t>
            </a:r>
          </a:p>
        </p:txBody>
      </p:sp>
      <p:sp>
        <p:nvSpPr>
          <p:cNvPr id="912" name="Shape 91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All activities planned in conjunction with Alpha Phi Omega shall take into account the health and safety of all participants. Planning of Alpha Phi Omega projects and activities will include appropriate personal safety </a:t>
            </a:r>
          </a:p>
          <a:p>
            <a:pPr rtl="0" lvl="0">
              <a:buNone/>
            </a:pPr>
            <a:r>
              <a:rPr sz="2400" lang="en">
                <a:latin typeface="Ubuntu"/>
                <a:ea typeface="Ubuntu"/>
                <a:cs typeface="Ubuntu"/>
                <a:sym typeface="Ubuntu"/>
              </a:rPr>
              <a:t>equipment (ear plugs, eye protection, gloves, etc.), training (use of tools and equipment), and supervision. All equipment to be used in conjunction with Alpha Phi Omega activities will be in good working condition and will be used in a safe manner.</a:t>
            </a:r>
          </a:p>
          <a:p>
            <a:r>
              <a:t/>
            </a:r>
          </a:p>
          <a:p>
            <a:r>
              <a:t/>
            </a:r>
          </a:p>
          <a:p>
            <a:r>
              <a:t/>
            </a:r>
          </a:p>
          <a:p>
            <a:r>
              <a:t/>
            </a:r>
          </a:p>
          <a:p>
            <a:r>
              <a:t/>
            </a:r>
          </a:p>
        </p:txBody>
      </p:sp>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16" name="Shape 916"/>
        <p:cNvGrpSpPr/>
        <p:nvPr/>
      </p:nvGrpSpPr>
      <p:grpSpPr>
        <a:xfrm>
          <a:off y="0" x="0"/>
          <a:ext cy="0" cx="0"/>
          <a:chOff y="0" x="0"/>
          <a:chExt cy="0" cx="0"/>
        </a:xfrm>
      </p:grpSpPr>
      <p:sp>
        <p:nvSpPr>
          <p:cNvPr id="917" name="Shape 91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Advisors</a:t>
            </a:r>
          </a:p>
        </p:txBody>
      </p:sp>
      <p:sp>
        <p:nvSpPr>
          <p:cNvPr id="918" name="Shape 91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600" lang="en">
                <a:latin typeface="Ubuntu"/>
                <a:ea typeface="Ubuntu"/>
                <a:cs typeface="Ubuntu"/>
                <a:sym typeface="Ubuntu"/>
              </a:rPr>
              <a:t>Advisors and alumni serving Alpha Phi Omega on behalf of their employer or respective volunteer agency (educational institution, youth service organization, etc.) will do so in accordance with the policies of said entity, including but not limited to risk management and personal liability</a:t>
            </a:r>
          </a:p>
          <a:p>
            <a:r>
              <a:t/>
            </a:r>
          </a:p>
          <a:p>
            <a:r>
              <a:t/>
            </a:r>
          </a:p>
          <a:p>
            <a:r>
              <a:t/>
            </a:r>
          </a:p>
          <a:p>
            <a:r>
              <a:t/>
            </a:r>
          </a:p>
          <a:p>
            <a:r>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37" name="Shape 137"/>
        <p:cNvGrpSpPr/>
        <p:nvPr/>
      </p:nvGrpSpPr>
      <p:grpSpPr>
        <a:xfrm>
          <a:off y="0" x="0"/>
          <a:ext cy="0" cx="0"/>
          <a:chOff y="0" x="0"/>
          <a:chExt cy="0" cx="0"/>
        </a:xfrm>
      </p:grpSpPr>
      <p:sp>
        <p:nvSpPr>
          <p:cNvPr id="138" name="Shape 13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Shadows Into Light"/>
                <a:ea typeface="Shadows Into Light"/>
                <a:cs typeface="Shadows Into Light"/>
                <a:sym typeface="Shadows Into Light"/>
              </a:rPr>
              <a:t>How to sign up for an event</a:t>
            </a:r>
          </a:p>
        </p:txBody>
      </p:sp>
      <p:sp>
        <p:nvSpPr>
          <p:cNvPr id="139" name="Shape 13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1800" lang="en">
                <a:latin typeface="Ubuntu"/>
                <a:ea typeface="Ubuntu"/>
                <a:cs typeface="Ubuntu"/>
                <a:sym typeface="Ubuntu"/>
              </a:rPr>
              <a:t>Go to http://www.apo-x.org/</a:t>
            </a:r>
          </a:p>
        </p:txBody>
      </p:sp>
      <p:pic>
        <p:nvPicPr>
          <p:cNvPr id="140" name="Shape 140"/>
          <p:cNvPicPr preferRelativeResize="0"/>
          <p:nvPr/>
        </p:nvPicPr>
        <p:blipFill>
          <a:blip r:embed="rId3"/>
          <a:stretch>
            <a:fillRect/>
          </a:stretch>
        </p:blipFill>
        <p:spPr>
          <a:xfrm>
            <a:off y="1689050" x="0"/>
            <a:ext cy="3454449" cx="9144000"/>
          </a:xfrm>
          <a:prstGeom prst="rect">
            <a:avLst/>
          </a:prstGeom>
          <a:noFill/>
          <a:ln>
            <a:noFill/>
          </a:ln>
        </p:spPr>
      </p:pic>
    </p:spTree>
  </p:cSld>
  <p:clrMapOvr>
    <a:masterClrMapping/>
  </p:clrMapOvr>
  <p:transition spd="slow">
    <p:cut/>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22" name="Shape 922"/>
        <p:cNvGrpSpPr/>
        <p:nvPr/>
      </p:nvGrpSpPr>
      <p:grpSpPr>
        <a:xfrm>
          <a:off y="0" x="0"/>
          <a:ext cy="0" cx="0"/>
          <a:chOff y="0" x="0"/>
          <a:chExt cy="0" cx="0"/>
        </a:xfrm>
      </p:grpSpPr>
      <p:sp>
        <p:nvSpPr>
          <p:cNvPr id="923" name="Shape 92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Education</a:t>
            </a:r>
          </a:p>
        </p:txBody>
      </p:sp>
      <p:sp>
        <p:nvSpPr>
          <p:cNvPr id="924" name="Shape 92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600" lang="en">
                <a:latin typeface="Ubuntu"/>
                <a:ea typeface="Ubuntu"/>
                <a:cs typeface="Ubuntu"/>
                <a:sym typeface="Ubuntu"/>
              </a:rPr>
              <a:t>All reasonable efforts will be made to insure each student member, pledge, associate member, advisor, alumnus and honorary member shall be instructed on the Risk Management Policies annually.</a:t>
            </a:r>
          </a:p>
          <a:p>
            <a:r>
              <a:t/>
            </a:r>
          </a:p>
          <a:p>
            <a:pPr rtl="0" lvl="0">
              <a:buNone/>
            </a:pPr>
            <a:r>
              <a:rPr sz="2600" lang="en">
                <a:latin typeface="Ubuntu"/>
                <a:ea typeface="Ubuntu"/>
                <a:cs typeface="Ubuntu"/>
                <a:sym typeface="Ubuntu"/>
              </a:rPr>
              <a:t>SOOOOO….</a:t>
            </a:r>
          </a:p>
          <a:p>
            <a:r>
              <a:t/>
            </a:r>
          </a:p>
          <a:p>
            <a:r>
              <a:t/>
            </a:r>
          </a:p>
          <a:p>
            <a:r>
              <a:t/>
            </a:r>
          </a:p>
          <a:p>
            <a:r>
              <a:t/>
            </a:r>
          </a:p>
          <a:p>
            <a:r>
              <a:t/>
            </a:r>
          </a:p>
        </p:txBody>
      </p:sp>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28" name="Shape 928"/>
        <p:cNvGrpSpPr/>
        <p:nvPr/>
      </p:nvGrpSpPr>
      <p:grpSpPr>
        <a:xfrm>
          <a:off y="0" x="0"/>
          <a:ext cy="0" cx="0"/>
          <a:chOff y="0" x="0"/>
          <a:chExt cy="0" cx="0"/>
        </a:xfrm>
      </p:grpSpPr>
      <p:sp>
        <p:nvSpPr>
          <p:cNvPr id="929" name="Shape 92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Raise Your Right Hand :) </a:t>
            </a:r>
          </a:p>
        </p:txBody>
      </p:sp>
      <p:sp>
        <p:nvSpPr>
          <p:cNvPr id="930" name="Shape 93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3600" lang="en">
                <a:latin typeface="Ubuntu"/>
                <a:ea typeface="Ubuntu"/>
                <a:cs typeface="Ubuntu"/>
                <a:sym typeface="Ubuntu"/>
              </a:rPr>
              <a:t>As a member of Alpha Phi Omega Chi Chapter, I hereby understand the Standard Risk Management Policy set by the fraternity. I affirm and commit to the responsibilities set by the fraternity.</a:t>
            </a:r>
          </a:p>
          <a:p>
            <a:r>
              <a:t/>
            </a:r>
          </a:p>
          <a:p>
            <a:r>
              <a:t/>
            </a:r>
          </a:p>
          <a:p>
            <a:r>
              <a:t/>
            </a:r>
          </a:p>
          <a:p>
            <a:r>
              <a:t/>
            </a:r>
          </a:p>
          <a:p>
            <a:r>
              <a:t/>
            </a:r>
          </a:p>
        </p:txBody>
      </p:sp>
    </p:spTree>
  </p:cSld>
  <p:clrMapOvr>
    <a:masterClrMapping/>
  </p:clrMapOvr>
  <p:transition spd="slow">
    <p:cut/>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34" name="Shape 934"/>
        <p:cNvGrpSpPr/>
        <p:nvPr/>
      </p:nvGrpSpPr>
      <p:grpSpPr>
        <a:xfrm>
          <a:off y="0" x="0"/>
          <a:ext cy="0" cx="0"/>
          <a:chOff y="0" x="0"/>
          <a:chExt cy="0" cx="0"/>
        </a:xfrm>
      </p:grpSpPr>
      <p:sp>
        <p:nvSpPr>
          <p:cNvPr id="935" name="Shape 935"/>
          <p:cNvSpPr txBox="1"/>
          <p:nvPr>
            <p:ph type="ctrTitle"/>
          </p:nvPr>
        </p:nvSpPr>
        <p:spPr>
          <a:xfrm>
            <a:off y="1715861"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Last Announcements</a:t>
            </a:r>
          </a:p>
        </p:txBody>
      </p:sp>
      <p:sp>
        <p:nvSpPr>
          <p:cNvPr id="936" name="Shape 936"/>
          <p:cNvSpPr txBox="1"/>
          <p:nvPr>
            <p:ph idx="1" type="subTitle"/>
          </p:nvPr>
        </p:nvSpPr>
        <p:spPr>
          <a:xfrm>
            <a:off y="3093357" x="685800"/>
            <a:ext cy="666600" cx="77724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40" name="Shape 940"/>
        <p:cNvGrpSpPr/>
        <p:nvPr/>
      </p:nvGrpSpPr>
      <p:grpSpPr>
        <a:xfrm>
          <a:off y="0" x="0"/>
          <a:ext cy="0" cx="0"/>
          <a:chOff y="0" x="0"/>
          <a:chExt cy="0" cx="0"/>
        </a:xfrm>
      </p:grpSpPr>
      <p:sp>
        <p:nvSpPr>
          <p:cNvPr id="941" name="Shape 94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Marina is back this week!!</a:t>
            </a:r>
          </a:p>
        </p:txBody>
      </p:sp>
      <p:sp>
        <p:nvSpPr>
          <p:cNvPr id="942" name="Shape 94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3600" lang="en">
                <a:latin typeface="Ubuntu"/>
                <a:ea typeface="Ubuntu"/>
                <a:cs typeface="Ubuntu"/>
                <a:sym typeface="Ubuntu"/>
              </a:rPr>
              <a:t>
</a:t>
            </a:r>
          </a:p>
          <a:p>
            <a:r>
              <a:t/>
            </a:r>
          </a:p>
          <a:p>
            <a:r>
              <a:t/>
            </a:r>
          </a:p>
          <a:p>
            <a:r>
              <a:t/>
            </a:r>
          </a:p>
          <a:p>
            <a:r>
              <a:t/>
            </a:r>
          </a:p>
        </p:txBody>
      </p:sp>
      <p:pic>
        <p:nvPicPr>
          <p:cNvPr id="943" name="Shape 943"/>
          <p:cNvPicPr preferRelativeResize="0"/>
          <p:nvPr/>
        </p:nvPicPr>
        <p:blipFill>
          <a:blip r:embed="rId3"/>
          <a:stretch>
            <a:fillRect/>
          </a:stretch>
        </p:blipFill>
        <p:spPr>
          <a:xfrm>
            <a:off y="1200150" x="2056500"/>
            <a:ext cy="3891675" cx="5188900"/>
          </a:xfrm>
          <a:prstGeom prst="rect">
            <a:avLst/>
          </a:prstGeom>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44" name="Shape 144"/>
        <p:cNvGrpSpPr/>
        <p:nvPr/>
      </p:nvGrpSpPr>
      <p:grpSpPr>
        <a:xfrm>
          <a:off y="0" x="0"/>
          <a:ext cy="0" cx="0"/>
          <a:chOff y="0" x="0"/>
          <a:chExt cy="0" cx="0"/>
        </a:xfrm>
      </p:grpSpPr>
      <p:sp>
        <p:nvSpPr>
          <p:cNvPr id="145" name="Shape 145"/>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146" name="Shape 146"/>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pic>
        <p:nvPicPr>
          <p:cNvPr id="147" name="Shape 147"/>
          <p:cNvPicPr preferRelativeResize="0"/>
          <p:nvPr/>
        </p:nvPicPr>
        <p:blipFill>
          <a:blip r:embed="rId3"/>
          <a:stretch>
            <a:fillRect/>
          </a:stretch>
        </p:blipFill>
        <p:spPr>
          <a:xfrm>
            <a:off y="0" x="12159"/>
            <a:ext cy="5143499" cx="911968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51" name="Shape 151"/>
        <p:cNvGrpSpPr/>
        <p:nvPr/>
      </p:nvGrpSpPr>
      <p:grpSpPr>
        <a:xfrm>
          <a:off y="0" x="0"/>
          <a:ext cy="0" cx="0"/>
          <a:chOff y="0" x="0"/>
          <a:chExt cy="0" cx="0"/>
        </a:xfrm>
      </p:grpSpPr>
      <p:sp>
        <p:nvSpPr>
          <p:cNvPr id="152" name="Shape 152"/>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153" name="Shape 153"/>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pic>
        <p:nvPicPr>
          <p:cNvPr id="154" name="Shape 154"/>
          <p:cNvPicPr preferRelativeResize="0"/>
          <p:nvPr/>
        </p:nvPicPr>
        <p:blipFill>
          <a:blip r:embed="rId3"/>
          <a:stretch>
            <a:fillRect/>
          </a:stretch>
        </p:blipFill>
        <p:spPr>
          <a:xfrm>
            <a:off y="0" x="1489170"/>
            <a:ext cy="5143499" cx="6165657"/>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58" name="Shape 158"/>
        <p:cNvGrpSpPr/>
        <p:nvPr/>
      </p:nvGrpSpPr>
      <p:grpSpPr>
        <a:xfrm>
          <a:off y="0" x="0"/>
          <a:ext cy="0" cx="0"/>
          <a:chOff y="0" x="0"/>
          <a:chExt cy="0" cx="0"/>
        </a:xfrm>
      </p:grpSpPr>
      <p:sp>
        <p:nvSpPr>
          <p:cNvPr id="159" name="Shape 159"/>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160" name="Shape 160"/>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pic>
        <p:nvPicPr>
          <p:cNvPr id="161" name="Shape 161"/>
          <p:cNvPicPr preferRelativeResize="0"/>
          <p:nvPr/>
        </p:nvPicPr>
        <p:blipFill>
          <a:blip r:embed="rId3"/>
          <a:stretch>
            <a:fillRect/>
          </a:stretch>
        </p:blipFill>
        <p:spPr>
          <a:xfrm>
            <a:off y="0" x="1128776"/>
            <a:ext cy="5143499" cx="699906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65" name="Shape 165"/>
        <p:cNvGrpSpPr/>
        <p:nvPr/>
      </p:nvGrpSpPr>
      <p:grpSpPr>
        <a:xfrm>
          <a:off y="0" x="0"/>
          <a:ext cy="0" cx="0"/>
          <a:chOff y="0" x="0"/>
          <a:chExt cy="0" cx="0"/>
        </a:xfrm>
      </p:grpSpPr>
      <p:sp>
        <p:nvSpPr>
          <p:cNvPr id="166" name="Shape 166"/>
          <p:cNvSpPr txBox="1"/>
          <p:nvPr>
            <p:ph type="title"/>
          </p:nvPr>
        </p:nvSpPr>
        <p:spPr>
          <a:xfrm>
            <a:off y="205978" x="457200"/>
            <a:ext cy="857400" cx="8229600"/>
          </a:xfrm>
          <a:prstGeom prst="rect">
            <a:avLst/>
          </a:prstGeom>
        </p:spPr>
        <p:txBody>
          <a:bodyPr bIns="91425" rIns="91425" lIns="91425" tIns="91425" anchor="ctr" anchorCtr="0">
            <a:noAutofit/>
          </a:bodyPr>
          <a:lstStyle/>
          <a:p/>
        </p:txBody>
      </p:sp>
      <p:sp>
        <p:nvSpPr>
          <p:cNvPr id="167" name="Shape 167"/>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pic>
        <p:nvPicPr>
          <p:cNvPr id="168" name="Shape 168"/>
          <p:cNvPicPr preferRelativeResize="0"/>
          <p:nvPr/>
        </p:nvPicPr>
        <p:blipFill>
          <a:blip r:embed="rId3"/>
          <a:stretch>
            <a:fillRect/>
          </a:stretch>
        </p:blipFill>
        <p:spPr>
          <a:xfrm>
            <a:off y="0" x="1912291"/>
            <a:ext cy="5143499" cx="5319417"/>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72" name="Shape 172"/>
        <p:cNvGrpSpPr/>
        <p:nvPr/>
      </p:nvGrpSpPr>
      <p:grpSpPr>
        <a:xfrm>
          <a:off y="0" x="0"/>
          <a:ext cy="0" cx="0"/>
          <a:chOff y="0" x="0"/>
          <a:chExt cy="0" cx="0"/>
        </a:xfrm>
      </p:grpSpPr>
      <p:sp>
        <p:nvSpPr>
          <p:cNvPr id="173" name="Shape 17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Shadows Into Light"/>
                <a:ea typeface="Shadows Into Light"/>
                <a:cs typeface="Shadows Into Light"/>
                <a:sym typeface="Shadows Into Light"/>
              </a:rPr>
              <a:t>Banner redesign contest!</a:t>
            </a:r>
          </a:p>
        </p:txBody>
      </p:sp>
      <p:sp>
        <p:nvSpPr>
          <p:cNvPr id="174" name="Shape 174"/>
          <p:cNvSpPr txBox="1"/>
          <p:nvPr>
            <p:ph idx="1" type="body"/>
          </p:nvPr>
        </p:nvSpPr>
        <p:spPr>
          <a:xfrm>
            <a:off y="2386050" x="457200"/>
            <a:ext cy="2649599" cx="8229600"/>
          </a:xfrm>
          <a:prstGeom prst="rect">
            <a:avLst/>
          </a:prstGeom>
        </p:spPr>
        <p:txBody>
          <a:bodyPr bIns="91425" rIns="91425" lIns="91425" tIns="91425" anchor="t" anchorCtr="0">
            <a:noAutofit/>
          </a:bodyPr>
          <a:lstStyle/>
          <a:p>
            <a:pPr rtl="0" lvl="0" indent="-342900" marL="457200">
              <a:buClr>
                <a:schemeClr val="dk1"/>
              </a:buClr>
              <a:buSzPct val="166666"/>
              <a:buFont typeface="Arial"/>
              <a:buChar char="•"/>
            </a:pPr>
            <a:r>
              <a:rPr sz="1800" lang="en">
                <a:latin typeface="Ubuntu"/>
                <a:ea typeface="Ubuntu"/>
                <a:cs typeface="Ubuntu"/>
                <a:sym typeface="Ubuntu"/>
              </a:rPr>
              <a:t>1 service hour for all participants</a:t>
            </a:r>
          </a:p>
          <a:p>
            <a:pPr rtl="0" lvl="0" indent="-342900" marL="457200">
              <a:buClr>
                <a:schemeClr val="dk1"/>
              </a:buClr>
              <a:buSzPct val="166666"/>
              <a:buFont typeface="Arial"/>
              <a:buChar char="•"/>
            </a:pPr>
            <a:r>
              <a:rPr sz="1800" lang="en">
                <a:latin typeface="Ubuntu"/>
                <a:ea typeface="Ubuntu"/>
                <a:cs typeface="Ubuntu"/>
                <a:sym typeface="Ubuntu"/>
              </a:rPr>
              <a:t>2 service hours for winner</a:t>
            </a:r>
          </a:p>
          <a:p>
            <a:pPr rtl="0" lvl="0" indent="-342900" marL="457200">
              <a:buClr>
                <a:schemeClr val="dk1"/>
              </a:buClr>
              <a:buSzPct val="166666"/>
              <a:buFont typeface="Arial"/>
              <a:buChar char="•"/>
            </a:pPr>
            <a:r>
              <a:rPr sz="1800" lang="en">
                <a:latin typeface="Ubuntu"/>
                <a:ea typeface="Ubuntu"/>
                <a:cs typeface="Ubuntu"/>
                <a:sym typeface="Ubuntu"/>
              </a:rPr>
              <a:t>Submit to admin@apo-x.org by CM2 so we can vote on best banner next meeting</a:t>
            </a:r>
          </a:p>
          <a:p>
            <a:pPr rtl="0" lvl="0" indent="-342900" marL="457200">
              <a:buClr>
                <a:schemeClr val="dk1"/>
              </a:buClr>
              <a:buSzPct val="166666"/>
              <a:buFont typeface="Arial"/>
              <a:buChar char="•"/>
            </a:pPr>
            <a:r>
              <a:rPr sz="1800" lang="en">
                <a:latin typeface="Ubuntu"/>
                <a:ea typeface="Ubuntu"/>
                <a:cs typeface="Ubuntu"/>
                <a:sym typeface="Ubuntu"/>
              </a:rPr>
              <a:t>Banner must have: </a:t>
            </a:r>
          </a:p>
          <a:p>
            <a:pPr rtl="0" lvl="1" indent="-342900" marL="914400">
              <a:buClr>
                <a:schemeClr val="dk1"/>
              </a:buClr>
              <a:buSzPct val="100000"/>
              <a:buFont typeface="Courier New"/>
              <a:buChar char="o"/>
            </a:pPr>
            <a:r>
              <a:rPr sz="1800" lang="en">
                <a:latin typeface="Ubuntu"/>
                <a:ea typeface="Ubuntu"/>
                <a:cs typeface="Ubuntu"/>
                <a:sym typeface="Ubuntu"/>
              </a:rPr>
              <a:t>Alpha Phi Omega Chi Chapter</a:t>
            </a:r>
          </a:p>
          <a:p>
            <a:pPr rtl="0" lvl="1" indent="-342900" marL="914400">
              <a:buClr>
                <a:schemeClr val="dk1"/>
              </a:buClr>
              <a:buSzPct val="100000"/>
              <a:buFont typeface="Courier New"/>
              <a:buChar char="o"/>
            </a:pPr>
            <a:r>
              <a:rPr sz="1800" lang="en">
                <a:latin typeface="Ubuntu"/>
                <a:ea typeface="Ubuntu"/>
                <a:cs typeface="Ubuntu"/>
                <a:sym typeface="Ubuntu"/>
              </a:rPr>
              <a:t>UCLA element</a:t>
            </a:r>
          </a:p>
          <a:p>
            <a:pPr rtl="0" lvl="1" indent="-342900" marL="914400">
              <a:buClr>
                <a:schemeClr val="dk1"/>
              </a:buClr>
              <a:buSzPct val="100000"/>
              <a:buFont typeface="Courier New"/>
              <a:buChar char="o"/>
            </a:pPr>
            <a:r>
              <a:rPr sz="1800" lang="en">
                <a:latin typeface="Ubuntu"/>
                <a:ea typeface="Ubuntu"/>
                <a:cs typeface="Ubuntu"/>
                <a:sym typeface="Ubuntu"/>
              </a:rPr>
              <a:t>LFS</a:t>
            </a:r>
          </a:p>
          <a:p>
            <a:pPr rtl="0" lvl="1" indent="-342900" marL="914400">
              <a:buClr>
                <a:schemeClr val="dk1"/>
              </a:buClr>
              <a:buSzPct val="100000"/>
              <a:buFont typeface="Courier New"/>
              <a:buChar char="o"/>
            </a:pPr>
            <a:r>
              <a:rPr sz="1800" lang="en">
                <a:latin typeface="Ubuntu"/>
                <a:ea typeface="Ubuntu"/>
                <a:cs typeface="Ubuntu"/>
                <a:sym typeface="Ubuntu"/>
              </a:rPr>
              <a:t>Size: 1000 pixels by 150 pixels</a:t>
            </a:r>
          </a:p>
        </p:txBody>
      </p:sp>
      <p:pic>
        <p:nvPicPr>
          <p:cNvPr id="175" name="Shape 175"/>
          <p:cNvPicPr preferRelativeResize="0"/>
          <p:nvPr/>
        </p:nvPicPr>
        <p:blipFill>
          <a:blip r:embed="rId3"/>
          <a:stretch>
            <a:fillRect/>
          </a:stretch>
        </p:blipFill>
        <p:spPr>
          <a:xfrm>
            <a:off y="1140436" x="0"/>
            <a:ext cy="1382126" cx="914399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79" name="Shape 179"/>
        <p:cNvGrpSpPr/>
        <p:nvPr/>
      </p:nvGrpSpPr>
      <p:grpSpPr>
        <a:xfrm>
          <a:off y="0" x="0"/>
          <a:ext cy="0" cx="0"/>
          <a:chOff y="0" x="0"/>
          <a:chExt cy="0" cx="0"/>
        </a:xfrm>
      </p:grpSpPr>
      <p:sp>
        <p:nvSpPr>
          <p:cNvPr id="180" name="Shape 18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Shadows Into Light"/>
                <a:ea typeface="Shadows Into Light"/>
                <a:cs typeface="Shadows Into Light"/>
                <a:sym typeface="Shadows Into Light"/>
              </a:rPr>
              <a:t>Recent Updates</a:t>
            </a:r>
          </a:p>
        </p:txBody>
      </p:sp>
      <p:sp>
        <p:nvSpPr>
          <p:cNvPr id="181" name="Shape 18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93700" marL="457200">
              <a:buClr>
                <a:schemeClr val="dk1"/>
              </a:buClr>
              <a:buSzPct val="166666"/>
              <a:buFont typeface="Arial"/>
              <a:buChar char="•"/>
            </a:pPr>
            <a:r>
              <a:rPr sz="2600" lang="en">
                <a:solidFill>
                  <a:srgbClr val="000000"/>
                </a:solidFill>
                <a:latin typeface="Ubuntu"/>
                <a:ea typeface="Ubuntu"/>
                <a:cs typeface="Ubuntu"/>
                <a:sym typeface="Ubuntu"/>
              </a:rPr>
              <a:t>Quick Links</a:t>
            </a:r>
          </a:p>
          <a:p>
            <a:pPr rtl="0" lvl="0" indent="-393700" marL="457200">
              <a:buClr>
                <a:schemeClr val="dk1"/>
              </a:buClr>
              <a:buSzPct val="166666"/>
              <a:buFont typeface="Arial"/>
              <a:buChar char="•"/>
            </a:pPr>
            <a:r>
              <a:rPr sz="2600" lang="en">
                <a:solidFill>
                  <a:srgbClr val="000000"/>
                </a:solidFill>
                <a:latin typeface="Ubuntu"/>
                <a:ea typeface="Ubuntu"/>
                <a:cs typeface="Ubuntu"/>
                <a:sym typeface="Ubuntu"/>
              </a:rPr>
              <a:t>Color changes </a:t>
            </a:r>
            <a:r>
              <a:rPr sz="1800" lang="en">
                <a:solidFill>
                  <a:srgbClr val="000000"/>
                </a:solidFill>
                <a:latin typeface="Ubuntu"/>
                <a:ea typeface="Ubuntu"/>
                <a:cs typeface="Ubuntu"/>
                <a:sym typeface="Ubuntu"/>
              </a:rPr>
              <a:t>(clear browser cache if you don’t see it)</a:t>
            </a:r>
          </a:p>
          <a:p>
            <a:pPr rtl="0" lvl="0" indent="-393700" marL="457200">
              <a:buClr>
                <a:schemeClr val="dk1"/>
              </a:buClr>
              <a:buSzPct val="166666"/>
              <a:buFont typeface="Arial"/>
              <a:buChar char="•"/>
            </a:pPr>
            <a:r>
              <a:rPr sz="2600" lang="en">
                <a:latin typeface="Ubuntu"/>
                <a:ea typeface="Ubuntu"/>
                <a:cs typeface="Ubuntu"/>
                <a:sym typeface="Ubuntu"/>
              </a:rPr>
              <a:t>Tracking is automated</a:t>
            </a:r>
          </a:p>
          <a:p>
            <a:pPr rtl="0" lvl="0" indent="-393700" marL="457200">
              <a:buClr>
                <a:schemeClr val="dk1"/>
              </a:buClr>
              <a:buSzPct val="166666"/>
              <a:buFont typeface="Arial"/>
              <a:buChar char="•"/>
            </a:pPr>
            <a:r>
              <a:rPr sz="2600" lang="en">
                <a:latin typeface="Ubuntu"/>
                <a:ea typeface="Ubuntu"/>
                <a:cs typeface="Ubuntu"/>
                <a:sym typeface="Ubuntu"/>
              </a:rPr>
              <a:t>Some unnecessary links are gone</a:t>
            </a:r>
          </a:p>
        </p:txBody>
      </p:sp>
      <p:pic>
        <p:nvPicPr>
          <p:cNvPr id="182" name="Shape 182"/>
          <p:cNvPicPr preferRelativeResize="0"/>
          <p:nvPr/>
        </p:nvPicPr>
        <p:blipFill>
          <a:blip r:embed="rId3"/>
          <a:stretch>
            <a:fillRect/>
          </a:stretch>
        </p:blipFill>
        <p:spPr>
          <a:xfrm>
            <a:off y="3520977" x="717600"/>
            <a:ext cy="1482999" cx="2376625"/>
          </a:xfrm>
          <a:prstGeom prst="rect">
            <a:avLst/>
          </a:prstGeom>
          <a:noFill/>
          <a:ln>
            <a:noFill/>
          </a:ln>
        </p:spPr>
      </p:pic>
      <p:pic>
        <p:nvPicPr>
          <p:cNvPr id="183" name="Shape 183"/>
          <p:cNvPicPr preferRelativeResize="0"/>
          <p:nvPr/>
        </p:nvPicPr>
        <p:blipFill>
          <a:blip r:embed="rId4"/>
          <a:stretch>
            <a:fillRect/>
          </a:stretch>
        </p:blipFill>
        <p:spPr>
          <a:xfrm>
            <a:off y="3520975" x="3502437"/>
            <a:ext cy="1482999" cx="2226706"/>
          </a:xfrm>
          <a:prstGeom prst="rect">
            <a:avLst/>
          </a:prstGeom>
          <a:noFill/>
          <a:ln>
            <a:noFill/>
          </a:ln>
        </p:spPr>
      </p:pic>
      <p:pic>
        <p:nvPicPr>
          <p:cNvPr id="184" name="Shape 184"/>
          <p:cNvPicPr preferRelativeResize="0"/>
          <p:nvPr/>
        </p:nvPicPr>
        <p:blipFill>
          <a:blip r:embed="rId5"/>
          <a:stretch>
            <a:fillRect/>
          </a:stretch>
        </p:blipFill>
        <p:spPr>
          <a:xfrm>
            <a:off y="2413025" x="6137375"/>
            <a:ext cy="2590950" cx="2346885"/>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88" name="Shape 188"/>
        <p:cNvGrpSpPr/>
        <p:nvPr/>
      </p:nvGrpSpPr>
      <p:grpSpPr>
        <a:xfrm>
          <a:off y="0" x="0"/>
          <a:ext cy="0" cx="0"/>
          <a:chOff y="0" x="0"/>
          <a:chExt cy="0" cx="0"/>
        </a:xfrm>
      </p:grpSpPr>
      <p:sp>
        <p:nvSpPr>
          <p:cNvPr id="189" name="Shape 18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Shadows Into Light"/>
                <a:ea typeface="Shadows Into Light"/>
                <a:cs typeface="Shadows Into Light"/>
                <a:sym typeface="Shadows Into Light"/>
              </a:rPr>
              <a:t>Follow Chi Chapter!</a:t>
            </a:r>
          </a:p>
        </p:txBody>
      </p:sp>
      <p:sp>
        <p:nvSpPr>
          <p:cNvPr id="190" name="Shape 19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7350" marL="457200">
              <a:buClr>
                <a:schemeClr val="dk1"/>
              </a:buClr>
              <a:buSzPct val="166666"/>
              <a:buFont typeface="Arial"/>
              <a:buChar char="•"/>
            </a:pPr>
            <a:r>
              <a:rPr sz="2500" lang="en">
                <a:solidFill>
                  <a:srgbClr val="000000"/>
                </a:solidFill>
                <a:latin typeface="Ubuntu"/>
                <a:ea typeface="Ubuntu"/>
                <a:cs typeface="Ubuntu"/>
                <a:sym typeface="Ubuntu"/>
              </a:rPr>
              <a:t>Instagram: @apoucla </a:t>
            </a:r>
          </a:p>
          <a:p>
            <a:pPr rtl="0" lvl="0">
              <a:buNone/>
            </a:pPr>
            <a:r>
              <a:rPr sz="2500" lang="en">
                <a:solidFill>
                  <a:srgbClr val="000000"/>
                </a:solidFill>
                <a:latin typeface="Ubuntu"/>
                <a:ea typeface="Ubuntu"/>
                <a:cs typeface="Ubuntu"/>
                <a:sym typeface="Ubuntu"/>
              </a:rPr>
              <a:t>#alphaphiomega </a:t>
            </a:r>
            <a:r>
              <a:rPr sz="2500" lang="en">
                <a:latin typeface="Ubuntu"/>
                <a:ea typeface="Ubuntu"/>
                <a:cs typeface="Ubuntu"/>
                <a:sym typeface="Ubuntu"/>
              </a:rPr>
              <a:t>#aphio </a:t>
            </a:r>
            <a:r>
              <a:rPr sz="2500" lang="en">
                <a:solidFill>
                  <a:srgbClr val="000000"/>
                </a:solidFill>
                <a:latin typeface="Ubuntu"/>
                <a:ea typeface="Ubuntu"/>
                <a:cs typeface="Ubuntu"/>
                <a:sym typeface="Ubuntu"/>
              </a:rPr>
              <a:t>#apo #ucla</a:t>
            </a:r>
          </a:p>
          <a:p>
            <a:pPr rtl="0" lvl="0" indent="-387350" marL="457200">
              <a:buClr>
                <a:schemeClr val="dk1"/>
              </a:buClr>
              <a:buSzPct val="166666"/>
              <a:buFont typeface="Arial"/>
              <a:buChar char="•"/>
            </a:pPr>
            <a:r>
              <a:rPr sz="2500" lang="en">
                <a:solidFill>
                  <a:srgbClr val="000000"/>
                </a:solidFill>
                <a:latin typeface="Ubuntu"/>
                <a:ea typeface="Ubuntu"/>
                <a:cs typeface="Ubuntu"/>
                <a:sym typeface="Ubuntu"/>
              </a:rPr>
              <a:t>Tumblr: apochichapter.tumblr.com</a:t>
            </a:r>
          </a:p>
          <a:p>
            <a:pPr rtl="0" lvl="0" indent="-387350" marL="457200">
              <a:buClr>
                <a:schemeClr val="dk1"/>
              </a:buClr>
              <a:buSzPct val="166666"/>
              <a:buFont typeface="Arial"/>
              <a:buChar char="•"/>
            </a:pPr>
            <a:r>
              <a:rPr sz="2500" lang="en">
                <a:solidFill>
                  <a:srgbClr val="000000"/>
                </a:solidFill>
                <a:latin typeface="Ubuntu"/>
                <a:ea typeface="Ubuntu"/>
                <a:cs typeface="Ubuntu"/>
                <a:sym typeface="Ubuntu"/>
              </a:rPr>
              <a:t>Youtube: youtube.com/alphaphiomegachi</a:t>
            </a:r>
          </a:p>
          <a:p>
            <a:r>
              <a:t/>
            </a:r>
          </a:p>
        </p:txBody>
      </p:sp>
      <p:pic>
        <p:nvPicPr>
          <p:cNvPr id="191" name="Shape 191"/>
          <p:cNvPicPr preferRelativeResize="0"/>
          <p:nvPr/>
        </p:nvPicPr>
        <p:blipFill>
          <a:blip r:embed="rId3"/>
          <a:stretch>
            <a:fillRect/>
          </a:stretch>
        </p:blipFill>
        <p:spPr>
          <a:xfrm>
            <a:off y="3189475" x="701250"/>
            <a:ext cy="1736375" cx="1998200"/>
          </a:xfrm>
          <a:prstGeom prst="rect">
            <a:avLst/>
          </a:prstGeom>
          <a:noFill/>
          <a:ln>
            <a:noFill/>
          </a:ln>
        </p:spPr>
      </p:pic>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191"/>
                                        </p:tgtEl>
                                        <p:attrNameLst>
                                          <p:attrName>style.visibility</p:attrName>
                                        </p:attrNameLst>
                                      </p:cBhvr>
                                      <p:to>
                                        <p:strVal val="visible"/>
                                      </p:to>
                                    </p:set>
                                    <p:animEffect transition="in" filter="fade">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74" name="Shape 74"/>
        <p:cNvGrpSpPr/>
        <p:nvPr/>
      </p:nvGrpSpPr>
      <p:grpSpPr>
        <a:xfrm>
          <a:off y="0" x="0"/>
          <a:ext cy="0" cx="0"/>
          <a:chOff y="0" x="0"/>
          <a:chExt cy="0" cx="0"/>
        </a:xfrm>
      </p:grpSpPr>
      <p:sp>
        <p:nvSpPr>
          <p:cNvPr id="75" name="Shape 75">
            <a:hlinkClick r:id="rId4"/>
          </p:cNvPr>
          <p:cNvSpPr/>
          <p:nvPr/>
        </p:nvSpPr>
        <p:spPr>
          <a:xfrm>
            <a:off y="0" x="1143000"/>
            <a:ext cy="5143500" cx="6858000"/>
          </a:xfrm>
          <a:prstGeom prst="rect">
            <a:avLst/>
          </a:prstGeom>
          <a:blipFill>
            <a:blip r:embed="rId5"/>
            <a:stretch>
              <a:fillRect/>
            </a:stretch>
          </a:blipFill>
          <a:ln>
            <a:noFill/>
          </a:ln>
        </p:spPr>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95" name="Shape 195"/>
        <p:cNvGrpSpPr/>
        <p:nvPr/>
      </p:nvGrpSpPr>
      <p:grpSpPr>
        <a:xfrm>
          <a:off y="0" x="0"/>
          <a:ext cy="0" cx="0"/>
          <a:chOff y="0" x="0"/>
          <a:chExt cy="0" cx="0"/>
        </a:xfrm>
      </p:grpSpPr>
      <p:sp>
        <p:nvSpPr>
          <p:cNvPr id="196" name="Shape 19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Shadows Into Light"/>
                <a:ea typeface="Shadows Into Light"/>
                <a:cs typeface="Shadows Into Light"/>
                <a:sym typeface="Shadows Into Light"/>
              </a:rPr>
              <a:t>Actives, join our committee :)</a:t>
            </a:r>
          </a:p>
        </p:txBody>
      </p:sp>
      <p:sp>
        <p:nvSpPr>
          <p:cNvPr id="197" name="Shape 19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Newsletter Committee</a:t>
            </a:r>
          </a:p>
          <a:p>
            <a:pPr rtl="0" lvl="0" indent="-419100" marL="457200">
              <a:buClr>
                <a:schemeClr val="dk1"/>
              </a:buClr>
              <a:buSzPct val="166666"/>
              <a:buFont typeface="Arial"/>
              <a:buChar char="•"/>
            </a:pPr>
            <a:r>
              <a:rPr lang="en">
                <a:latin typeface="Ubuntu"/>
                <a:ea typeface="Ubuntu"/>
                <a:cs typeface="Ubuntu"/>
                <a:sym typeface="Ubuntu"/>
              </a:rPr>
              <a:t>Alumni Liaison</a:t>
            </a:r>
          </a:p>
        </p:txBody>
      </p:sp>
      <p:pic>
        <p:nvPicPr>
          <p:cNvPr id="198" name="Shape 198"/>
          <p:cNvPicPr preferRelativeResize="0"/>
          <p:nvPr/>
        </p:nvPicPr>
        <p:blipFill>
          <a:blip r:embed="rId3"/>
          <a:stretch>
            <a:fillRect/>
          </a:stretch>
        </p:blipFill>
        <p:spPr>
          <a:xfrm>
            <a:off y="1481047" x="5383274"/>
            <a:ext cy="3303501" cx="3303524"/>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02" name="Shape 202"/>
        <p:cNvGrpSpPr/>
        <p:nvPr/>
      </p:nvGrpSpPr>
      <p:grpSpPr>
        <a:xfrm>
          <a:off y="0" x="0"/>
          <a:ext cy="0" cx="0"/>
          <a:chOff y="0" x="0"/>
          <a:chExt cy="0" cx="0"/>
        </a:xfrm>
      </p:grpSpPr>
      <p:sp>
        <p:nvSpPr>
          <p:cNvPr id="203" name="Shape 203"/>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Membership VP</a:t>
            </a:r>
          </a:p>
        </p:txBody>
      </p:sp>
      <p:sp>
        <p:nvSpPr>
          <p:cNvPr id="204" name="Shape 204"/>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Jeremy Gozzip &amp; Melissa Ma</a:t>
            </a:r>
          </a:p>
          <a:p>
            <a:pPr rtl="0" lvl="0">
              <a:buNone/>
            </a:pPr>
            <a:r>
              <a:rPr lang="en">
                <a:latin typeface="Ubuntu"/>
                <a:ea typeface="Ubuntu"/>
                <a:cs typeface="Ubuntu"/>
                <a:sym typeface="Ubuntu"/>
              </a:rPr>
              <a:t>membership@apo-x.org</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08" name="Shape 208"/>
        <p:cNvGrpSpPr/>
        <p:nvPr/>
      </p:nvGrpSpPr>
      <p:grpSpPr>
        <a:xfrm>
          <a:off y="0" x="0"/>
          <a:ext cy="0" cx="0"/>
          <a:chOff y="0" x="0"/>
          <a:chExt cy="0" cx="0"/>
        </a:xfrm>
      </p:grpSpPr>
      <p:sp>
        <p:nvSpPr>
          <p:cNvPr id="209" name="Shape 20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sz="4000" lang="en">
                <a:latin typeface="Pacifico"/>
                <a:ea typeface="Pacifico"/>
                <a:cs typeface="Pacifico"/>
                <a:sym typeface="Pacifico"/>
              </a:rPr>
              <a:t>Who are we? What do we do?</a:t>
            </a:r>
          </a:p>
        </p:txBody>
      </p:sp>
      <p:sp>
        <p:nvSpPr>
          <p:cNvPr id="210" name="Shape 210"/>
          <p:cNvSpPr txBox="1"/>
          <p:nvPr>
            <p:ph idx="1" type="body"/>
          </p:nvPr>
        </p:nvSpPr>
        <p:spPr>
          <a:xfrm>
            <a:off y="1200150" x="320350"/>
            <a:ext cy="3725699" cx="4131900"/>
          </a:xfrm>
          <a:prstGeom prst="rect">
            <a:avLst/>
          </a:prstGeom>
        </p:spPr>
        <p:txBody>
          <a:bodyPr bIns="91425" rIns="91425" lIns="91425" tIns="91425" anchor="t" anchorCtr="0">
            <a:noAutofit/>
          </a:bodyPr>
          <a:lstStyle/>
          <a:p>
            <a:pPr rtl="0" lvl="0" indent="-330200" marL="457200">
              <a:buClr>
                <a:schemeClr val="dk1"/>
              </a:buClr>
              <a:buSzPct val="166666"/>
              <a:buFont typeface="Arial"/>
              <a:buChar char="•"/>
            </a:pPr>
            <a:r>
              <a:rPr sz="1600" lang="en">
                <a:latin typeface="Ubuntu"/>
                <a:ea typeface="Ubuntu"/>
                <a:cs typeface="Ubuntu"/>
                <a:sym typeface="Ubuntu"/>
              </a:rPr>
              <a:t>We’re Active Parents! </a:t>
            </a:r>
          </a:p>
          <a:p>
            <a:pPr rtl="0" lvl="0" indent="-330200" marL="457200">
              <a:buClr>
                <a:schemeClr val="dk1"/>
              </a:buClr>
              <a:buSzPct val="166666"/>
              <a:buFont typeface="Arial"/>
              <a:buChar char="•"/>
            </a:pPr>
            <a:r>
              <a:rPr sz="1600" lang="en">
                <a:latin typeface="Ubuntu"/>
                <a:ea typeface="Ubuntu"/>
                <a:cs typeface="Ubuntu"/>
                <a:sym typeface="Ubuntu"/>
              </a:rPr>
              <a:t>We plan chapter events, oversee Family Heads, Spirit Committee, and other committees</a:t>
            </a:r>
          </a:p>
          <a:p>
            <a:pPr rtl="0" lvl="0" indent="-330200" marL="457200">
              <a:buClr>
                <a:schemeClr val="dk1"/>
              </a:buClr>
              <a:buSzPct val="166666"/>
              <a:buFont typeface="Arial"/>
              <a:buChar char="•"/>
            </a:pPr>
            <a:r>
              <a:rPr sz="1600" lang="en">
                <a:latin typeface="Ubuntu"/>
                <a:ea typeface="Ubuntu"/>
                <a:cs typeface="Ubuntu"/>
                <a:sym typeface="Ubuntu"/>
              </a:rPr>
              <a:t>We make sure that your experience as an Active (and Pledge to some extent) is unforgettable and worthwhile</a:t>
            </a:r>
          </a:p>
          <a:p>
            <a:pPr rtl="0" lvl="0" indent="-330200" marL="457200">
              <a:buClr>
                <a:schemeClr val="dk1"/>
              </a:buClr>
              <a:buSzPct val="166666"/>
              <a:buFont typeface="Arial"/>
              <a:buChar char="•"/>
            </a:pPr>
            <a:r>
              <a:rPr sz="1600" lang="en">
                <a:latin typeface="Ubuntu"/>
                <a:ea typeface="Ubuntu"/>
                <a:cs typeface="Ubuntu"/>
                <a:sym typeface="Ubuntu"/>
              </a:rPr>
              <a:t>We bring everyone together! </a:t>
            </a:r>
          </a:p>
          <a:p>
            <a:pPr rtl="0" lvl="0" indent="-330200" marL="457200">
              <a:buClr>
                <a:schemeClr val="dk1"/>
              </a:buClr>
              <a:buSzPct val="166666"/>
              <a:buFont typeface="Arial"/>
              <a:buChar char="•"/>
            </a:pPr>
            <a:r>
              <a:rPr sz="1600" lang="en">
                <a:latin typeface="Ubuntu"/>
                <a:ea typeface="Ubuntu"/>
                <a:cs typeface="Ubuntu"/>
                <a:sym typeface="Ubuntu"/>
              </a:rPr>
              <a:t>We watch FRIENDS and eat dumplings</a:t>
            </a:r>
          </a:p>
          <a:p>
            <a:pPr rtl="0" lvl="0" indent="-330200" marL="457200">
              <a:buClr>
                <a:schemeClr val="dk1"/>
              </a:buClr>
              <a:buSzPct val="166666"/>
              <a:buFont typeface="Arial"/>
              <a:buChar char="•"/>
            </a:pPr>
            <a:r>
              <a:rPr sz="1600" lang="en">
                <a:latin typeface="Ubuntu"/>
                <a:ea typeface="Ubuntu"/>
                <a:cs typeface="Ubuntu"/>
                <a:sym typeface="Ubuntu"/>
              </a:rPr>
              <a:t>We wear matching sweaters (sometimes…) </a:t>
            </a:r>
          </a:p>
        </p:txBody>
      </p:sp>
      <p:pic>
        <p:nvPicPr>
          <p:cNvPr id="211" name="Shape 211"/>
          <p:cNvPicPr preferRelativeResize="0"/>
          <p:nvPr/>
        </p:nvPicPr>
        <p:blipFill>
          <a:blip r:embed="rId3"/>
          <a:stretch>
            <a:fillRect/>
          </a:stretch>
        </p:blipFill>
        <p:spPr>
          <a:xfrm>
            <a:off y="1391375" x="4648753"/>
            <a:ext cy="2784324" cx="4174448"/>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15" name="Shape 215"/>
        <p:cNvGrpSpPr/>
        <p:nvPr/>
      </p:nvGrpSpPr>
      <p:grpSpPr>
        <a:xfrm>
          <a:off y="0" x="0"/>
          <a:ext cy="0" cx="0"/>
          <a:chOff y="0" x="0"/>
          <a:chExt cy="0" cx="0"/>
        </a:xfrm>
      </p:grpSpPr>
      <p:sp>
        <p:nvSpPr>
          <p:cNvPr id="216" name="Shape 21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Active Contracts</a:t>
            </a:r>
            <a:r>
              <a:rPr sz="3600" lang="en">
                <a:latin typeface="Ubuntu"/>
                <a:ea typeface="Ubuntu"/>
                <a:cs typeface="Ubuntu"/>
                <a:sym typeface="Ubuntu"/>
              </a:rPr>
              <a:t> </a:t>
            </a:r>
          </a:p>
        </p:txBody>
      </p:sp>
      <p:sp>
        <p:nvSpPr>
          <p:cNvPr id="217" name="Shape 217"/>
          <p:cNvSpPr txBox="1"/>
          <p:nvPr>
            <p:ph idx="1" type="body"/>
          </p:nvPr>
        </p:nvSpPr>
        <p:spPr>
          <a:xfrm>
            <a:off y="1200150" x="457200"/>
            <a:ext cy="3175500" cx="4008299"/>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Due CM 2</a:t>
            </a:r>
          </a:p>
          <a:p>
            <a:pPr rtl="0" lvl="1" indent="-381000" marL="914400">
              <a:buClr>
                <a:schemeClr val="dk1"/>
              </a:buClr>
              <a:buSzPct val="80000"/>
              <a:buFont typeface="Courier New"/>
              <a:buChar char="o"/>
            </a:pPr>
            <a:r>
              <a:rPr lang="en">
                <a:latin typeface="Ubuntu"/>
                <a:ea typeface="Ubuntu"/>
                <a:cs typeface="Ubuntu"/>
                <a:sym typeface="Ubuntu"/>
              </a:rPr>
              <a:t>Fill-out a copy</a:t>
            </a:r>
          </a:p>
          <a:p>
            <a:pPr rtl="0" lvl="1" indent="-381000" marL="914400">
              <a:buClr>
                <a:schemeClr val="dk1"/>
              </a:buClr>
              <a:buSzPct val="80000"/>
              <a:buFont typeface="Courier New"/>
              <a:buChar char="o"/>
            </a:pPr>
            <a:r>
              <a:rPr lang="en">
                <a:latin typeface="Ubuntu"/>
                <a:ea typeface="Ubuntu"/>
                <a:cs typeface="Ubuntu"/>
                <a:sym typeface="Ubuntu"/>
              </a:rPr>
              <a:t>E-mail it to us</a:t>
            </a:r>
          </a:p>
          <a:p>
            <a:pPr rtl="0" lvl="0" indent="-419100" marL="457200">
              <a:buClr>
                <a:schemeClr val="dk1"/>
              </a:buClr>
              <a:buSzPct val="166666"/>
              <a:buFont typeface="Arial"/>
              <a:buChar char="•"/>
            </a:pPr>
            <a:r>
              <a:rPr lang="en">
                <a:latin typeface="Ubuntu"/>
                <a:ea typeface="Ubuntu"/>
                <a:cs typeface="Ubuntu"/>
                <a:sym typeface="Ubuntu"/>
              </a:rPr>
              <a:t>List of committees </a:t>
            </a:r>
          </a:p>
          <a:p>
            <a:pPr rtl="0" lvl="1" indent="-381000" marL="914400">
              <a:buClr>
                <a:schemeClr val="dk1"/>
              </a:buClr>
              <a:buSzPct val="80000"/>
              <a:buFont typeface="Courier New"/>
              <a:buChar char="o"/>
            </a:pPr>
            <a:r>
              <a:rPr lang="en">
                <a:latin typeface="Ubuntu"/>
                <a:ea typeface="Ubuntu"/>
                <a:cs typeface="Ubuntu"/>
                <a:sym typeface="Ubuntu"/>
              </a:rPr>
              <a:t>E</a:t>
            </a:r>
            <a:r>
              <a:rPr sz="2400" lang="en">
                <a:latin typeface="Ubuntu"/>
                <a:ea typeface="Ubuntu"/>
                <a:cs typeface="Ubuntu"/>
                <a:sym typeface="Ubuntu"/>
              </a:rPr>
              <a:t>veryone needs to be on one to be GOOD STANDING</a:t>
            </a:r>
          </a:p>
          <a:p>
            <a:r>
              <a:t/>
            </a:r>
          </a:p>
          <a:p>
            <a:r>
              <a:t/>
            </a:r>
          </a:p>
        </p:txBody>
      </p:sp>
      <p:pic>
        <p:nvPicPr>
          <p:cNvPr id="218" name="Shape 218"/>
          <p:cNvPicPr preferRelativeResize="0"/>
          <p:nvPr/>
        </p:nvPicPr>
        <p:blipFill>
          <a:blip r:embed="rId3"/>
          <a:stretch>
            <a:fillRect/>
          </a:stretch>
        </p:blipFill>
        <p:spPr>
          <a:xfrm>
            <a:off y="1284673" x="4678450"/>
            <a:ext cy="2252675" cx="4008349"/>
          </a:xfrm>
          <a:prstGeom prst="rect">
            <a:avLst/>
          </a:prstGeom>
          <a:noFill/>
          <a:ln>
            <a:noFill/>
          </a:ln>
        </p:spPr>
      </p:pic>
      <p:sp>
        <p:nvSpPr>
          <p:cNvPr id="219" name="Shape 219"/>
          <p:cNvSpPr txBox="1"/>
          <p:nvPr/>
        </p:nvSpPr>
        <p:spPr>
          <a:xfrm>
            <a:off y="3582975" x="4592900"/>
            <a:ext cy="457200" cx="4352100"/>
          </a:xfrm>
          <a:prstGeom prst="rect">
            <a:avLst/>
          </a:prstGeom>
        </p:spPr>
        <p:txBody>
          <a:bodyPr bIns="91425" rIns="91425" lIns="91425" tIns="91425" anchor="t" anchorCtr="0">
            <a:noAutofit/>
          </a:bodyPr>
          <a:lstStyle/>
          <a:p>
            <a:pPr>
              <a:buNone/>
            </a:pPr>
            <a:r>
              <a:rPr lang="en"/>
              <a:t>*DO NOT turn it in late or make us hunt you down.*</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23" name="Shape 223"/>
        <p:cNvGrpSpPr/>
        <p:nvPr/>
      </p:nvGrpSpPr>
      <p:grpSpPr>
        <a:xfrm>
          <a:off y="0" x="0"/>
          <a:ext cy="0" cx="0"/>
          <a:chOff y="0" x="0"/>
          <a:chExt cy="0" cx="0"/>
        </a:xfrm>
      </p:grpSpPr>
      <p:pic>
        <p:nvPicPr>
          <p:cNvPr id="224" name="Shape 224"/>
          <p:cNvPicPr preferRelativeResize="0"/>
          <p:nvPr/>
        </p:nvPicPr>
        <p:blipFill>
          <a:blip r:embed="rId3"/>
          <a:stretch>
            <a:fillRect/>
          </a:stretch>
        </p:blipFill>
        <p:spPr>
          <a:xfrm>
            <a:off y="1142399" x="0"/>
            <a:ext cy="2858700" cx="9144002"/>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28" name="Shape 228"/>
        <p:cNvGrpSpPr/>
        <p:nvPr/>
      </p:nvGrpSpPr>
      <p:grpSpPr>
        <a:xfrm>
          <a:off y="0" x="0"/>
          <a:ext cy="0" cx="0"/>
          <a:chOff y="0" x="0"/>
          <a:chExt cy="0" cx="0"/>
        </a:xfrm>
      </p:grpSpPr>
      <p:sp>
        <p:nvSpPr>
          <p:cNvPr id="229" name="Shape 229">
            <a:hlinkClick r:id="rId4"/>
          </p:cNvPr>
          <p:cNvSpPr/>
          <p:nvPr/>
        </p:nvSpPr>
        <p:spPr>
          <a:xfrm>
            <a:off y="0" x="1142000"/>
            <a:ext cy="5143500" cx="6858000"/>
          </a:xfrm>
          <a:prstGeom prst="rect">
            <a:avLst/>
          </a:prstGeom>
          <a:blipFill>
            <a:blip r:embed="rId5"/>
            <a:stretch>
              <a:fillRect/>
            </a:stretch>
          </a:blipFill>
          <a:ln>
            <a:noFill/>
          </a:ln>
        </p:spPr>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33" name="Shape 233"/>
        <p:cNvGrpSpPr/>
        <p:nvPr/>
      </p:nvGrpSpPr>
      <p:grpSpPr>
        <a:xfrm>
          <a:off y="0" x="0"/>
          <a:ext cy="0" cx="0"/>
          <a:chOff y="0" x="0"/>
          <a:chExt cy="0" cx="0"/>
        </a:xfrm>
      </p:grpSpPr>
      <p:sp>
        <p:nvSpPr>
          <p:cNvPr id="234" name="Shape 23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Alpha Family Heads </a:t>
            </a:r>
          </a:p>
        </p:txBody>
      </p:sp>
      <p:pic>
        <p:nvPicPr>
          <p:cNvPr id="235" name="Shape 235"/>
          <p:cNvPicPr preferRelativeResize="0"/>
          <p:nvPr/>
        </p:nvPicPr>
        <p:blipFill>
          <a:blip r:embed="rId3"/>
          <a:stretch>
            <a:fillRect/>
          </a:stretch>
        </p:blipFill>
        <p:spPr>
          <a:xfrm>
            <a:off y="1311625" x="457202"/>
            <a:ext cy="3695000" cx="2755425"/>
          </a:xfrm>
          <a:prstGeom prst="rect">
            <a:avLst/>
          </a:prstGeom>
          <a:noFill/>
          <a:ln>
            <a:noFill/>
          </a:ln>
        </p:spPr>
      </p:pic>
      <p:pic>
        <p:nvPicPr>
          <p:cNvPr id="236" name="Shape 236"/>
          <p:cNvPicPr preferRelativeResize="0"/>
          <p:nvPr/>
        </p:nvPicPr>
        <p:blipFill>
          <a:blip r:embed="rId4"/>
          <a:stretch>
            <a:fillRect/>
          </a:stretch>
        </p:blipFill>
        <p:spPr>
          <a:xfrm>
            <a:off y="1311625" x="3497600"/>
            <a:ext cy="3695000" cx="2771243"/>
          </a:xfrm>
          <a:prstGeom prst="rect">
            <a:avLst/>
          </a:prstGeom>
          <a:noFill/>
          <a:ln>
            <a:noFill/>
          </a:ln>
        </p:spPr>
      </p:pic>
      <p:sp>
        <p:nvSpPr>
          <p:cNvPr id="237" name="Shape 237"/>
          <p:cNvSpPr txBox="1"/>
          <p:nvPr/>
        </p:nvSpPr>
        <p:spPr>
          <a:xfrm>
            <a:off y="1340450" x="6423200"/>
            <a:ext cy="1144799" cx="2466299"/>
          </a:xfrm>
          <a:prstGeom prst="rect">
            <a:avLst/>
          </a:prstGeom>
        </p:spPr>
        <p:txBody>
          <a:bodyPr bIns="91425" rIns="91425" lIns="91425" tIns="91425" anchor="t" anchorCtr="0">
            <a:noAutofit/>
          </a:bodyPr>
          <a:lstStyle/>
          <a:p>
            <a:pPr algn="ctr" rtl="0" lvl="0">
              <a:buNone/>
            </a:pPr>
            <a:r>
              <a:rPr sz="2400" lang="en">
                <a:latin typeface="Pacifico"/>
                <a:ea typeface="Pacifico"/>
                <a:cs typeface="Pacifico"/>
                <a:sym typeface="Pacifico"/>
              </a:rPr>
              <a:t>Abram Summers + </a:t>
            </a:r>
          </a:p>
          <a:p>
            <a:pPr algn="ctr">
              <a:buNone/>
            </a:pPr>
            <a:r>
              <a:rPr sz="2400" lang="en">
                <a:latin typeface="Pacifico"/>
                <a:ea typeface="Pacifico"/>
                <a:cs typeface="Pacifico"/>
                <a:sym typeface="Pacifico"/>
              </a:rPr>
              <a:t>Amy Thelen</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41" name="Shape 241"/>
        <p:cNvGrpSpPr/>
        <p:nvPr/>
      </p:nvGrpSpPr>
      <p:grpSpPr>
        <a:xfrm>
          <a:off y="0" x="0"/>
          <a:ext cy="0" cx="0"/>
          <a:chOff y="0" x="0"/>
          <a:chExt cy="0" cx="0"/>
        </a:xfrm>
      </p:grpSpPr>
      <p:sp>
        <p:nvSpPr>
          <p:cNvPr id="242" name="Shape 24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Phi Family Heads </a:t>
            </a:r>
          </a:p>
        </p:txBody>
      </p:sp>
      <p:pic>
        <p:nvPicPr>
          <p:cNvPr id="243" name="Shape 243"/>
          <p:cNvPicPr preferRelativeResize="0"/>
          <p:nvPr/>
        </p:nvPicPr>
        <p:blipFill>
          <a:blip r:embed="rId3"/>
          <a:stretch>
            <a:fillRect/>
          </a:stretch>
        </p:blipFill>
        <p:spPr>
          <a:xfrm>
            <a:off y="1365849" x="264225"/>
            <a:ext cy="3021600" cx="4568290"/>
          </a:xfrm>
          <a:prstGeom prst="rect">
            <a:avLst/>
          </a:prstGeom>
          <a:noFill/>
          <a:ln>
            <a:noFill/>
          </a:ln>
        </p:spPr>
      </p:pic>
      <p:pic>
        <p:nvPicPr>
          <p:cNvPr id="244" name="Shape 244"/>
          <p:cNvPicPr preferRelativeResize="0"/>
          <p:nvPr/>
        </p:nvPicPr>
        <p:blipFill>
          <a:blip r:embed="rId4"/>
          <a:stretch>
            <a:fillRect/>
          </a:stretch>
        </p:blipFill>
        <p:spPr>
          <a:xfrm>
            <a:off y="1365845" x="4921975"/>
            <a:ext cy="3021599" cx="4028799"/>
          </a:xfrm>
          <a:prstGeom prst="rect">
            <a:avLst/>
          </a:prstGeom>
          <a:noFill/>
          <a:ln>
            <a:noFill/>
          </a:ln>
        </p:spPr>
      </p:pic>
      <p:sp>
        <p:nvSpPr>
          <p:cNvPr id="245" name="Shape 245"/>
          <p:cNvSpPr txBox="1"/>
          <p:nvPr/>
        </p:nvSpPr>
        <p:spPr>
          <a:xfrm>
            <a:off y="4501725" x="1822325"/>
            <a:ext cy="423300" cx="5337899"/>
          </a:xfrm>
          <a:prstGeom prst="rect">
            <a:avLst/>
          </a:prstGeom>
        </p:spPr>
        <p:txBody>
          <a:bodyPr bIns="91425" rIns="91425" lIns="91425" tIns="91425" anchor="t" anchorCtr="0">
            <a:noAutofit/>
          </a:bodyPr>
          <a:lstStyle/>
          <a:p>
            <a:pPr>
              <a:buNone/>
            </a:pPr>
            <a:r>
              <a:rPr sz="2400" lang="en">
                <a:latin typeface="Pacifico"/>
                <a:ea typeface="Pacifico"/>
                <a:cs typeface="Pacifico"/>
                <a:sym typeface="Pacifico"/>
              </a:rPr>
              <a:t>Nathan Cheung + Diane Huynh</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49" name="Shape 249"/>
        <p:cNvGrpSpPr/>
        <p:nvPr/>
      </p:nvGrpSpPr>
      <p:grpSpPr>
        <a:xfrm>
          <a:off y="0" x="0"/>
          <a:ext cy="0" cx="0"/>
          <a:chOff y="0" x="0"/>
          <a:chExt cy="0" cx="0"/>
        </a:xfrm>
      </p:grpSpPr>
      <p:sp>
        <p:nvSpPr>
          <p:cNvPr id="250" name="Shape 25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Omega Family Heads </a:t>
            </a:r>
          </a:p>
        </p:txBody>
      </p:sp>
      <p:pic>
        <p:nvPicPr>
          <p:cNvPr id="251" name="Shape 251"/>
          <p:cNvPicPr preferRelativeResize="0"/>
          <p:nvPr/>
        </p:nvPicPr>
        <p:blipFill>
          <a:blip r:embed="rId3"/>
          <a:stretch>
            <a:fillRect/>
          </a:stretch>
        </p:blipFill>
        <p:spPr>
          <a:xfrm>
            <a:off y="1260725" x="177525"/>
            <a:ext cy="3639750" cx="3639750"/>
          </a:xfrm>
          <a:prstGeom prst="rect">
            <a:avLst/>
          </a:prstGeom>
          <a:noFill/>
          <a:ln>
            <a:noFill/>
          </a:ln>
        </p:spPr>
      </p:pic>
      <p:pic>
        <p:nvPicPr>
          <p:cNvPr id="252" name="Shape 252"/>
          <p:cNvPicPr preferRelativeResize="0"/>
          <p:nvPr/>
        </p:nvPicPr>
        <p:blipFill>
          <a:blip r:embed="rId4"/>
          <a:stretch>
            <a:fillRect/>
          </a:stretch>
        </p:blipFill>
        <p:spPr>
          <a:xfrm>
            <a:off y="1260725" x="3368550"/>
            <a:ext cy="2901849" cx="3869174"/>
          </a:xfrm>
          <a:prstGeom prst="rect">
            <a:avLst/>
          </a:prstGeom>
          <a:noFill/>
          <a:ln>
            <a:noFill/>
          </a:ln>
        </p:spPr>
      </p:pic>
      <p:sp>
        <p:nvSpPr>
          <p:cNvPr id="253" name="Shape 253"/>
          <p:cNvSpPr txBox="1"/>
          <p:nvPr/>
        </p:nvSpPr>
        <p:spPr>
          <a:xfrm>
            <a:off y="4285300" x="3415700"/>
            <a:ext cy="546900" cx="3869100"/>
          </a:xfrm>
          <a:prstGeom prst="rect">
            <a:avLst/>
          </a:prstGeom>
        </p:spPr>
        <p:txBody>
          <a:bodyPr bIns="91425" rIns="91425" lIns="91425" tIns="91425" anchor="t" anchorCtr="0">
            <a:noAutofit/>
          </a:bodyPr>
          <a:lstStyle/>
          <a:p>
            <a:pPr>
              <a:buNone/>
            </a:pPr>
            <a:r>
              <a:rPr sz="2400" lang="en">
                <a:latin typeface="Pacifico"/>
                <a:ea typeface="Pacifico"/>
                <a:cs typeface="Pacifico"/>
                <a:sym typeface="Pacifico"/>
              </a:rPr>
              <a:t>Judy Chen + Sam Nganga</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57" name="Shape 257"/>
        <p:cNvGrpSpPr/>
        <p:nvPr/>
      </p:nvGrpSpPr>
      <p:grpSpPr>
        <a:xfrm>
          <a:off y="0" x="0"/>
          <a:ext cy="0" cx="0"/>
          <a:chOff y="0" x="0"/>
          <a:chExt cy="0" cx="0"/>
        </a:xfrm>
      </p:grpSpPr>
      <p:sp>
        <p:nvSpPr>
          <p:cNvPr id="258" name="Shape 258">
            <a:hlinkClick r:id="rId4"/>
          </p:cNvPr>
          <p:cNvSpPr/>
          <p:nvPr/>
        </p:nvSpPr>
        <p:spPr>
          <a:xfrm>
            <a:off y="20275" x="1039337"/>
            <a:ext cy="5102949" cx="6803932"/>
          </a:xfrm>
          <a:prstGeom prst="rect">
            <a:avLst/>
          </a:prstGeom>
          <a:blipFill>
            <a:blip r:embed="rId5"/>
            <a:stretch>
              <a:fillRect/>
            </a:stretch>
          </a:blipFill>
          <a:ln>
            <a:noFill/>
          </a:ln>
        </p:spPr>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9" name="Shape 79"/>
        <p:cNvGrpSpPr/>
        <p:nvPr/>
      </p:nvGrpSpPr>
      <p:grpSpPr>
        <a:xfrm>
          <a:off y="0" x="0"/>
          <a:ext cy="0" cx="0"/>
          <a:chOff y="0" x="0"/>
          <a:chExt cy="0" cx="0"/>
        </a:xfrm>
      </p:grpSpPr>
      <p:sp>
        <p:nvSpPr>
          <p:cNvPr id="80" name="Shape 8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Agenda</a:t>
            </a:r>
          </a:p>
        </p:txBody>
      </p:sp>
      <p:sp>
        <p:nvSpPr>
          <p:cNvPr id="81" name="Shape 8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1. Officer Updates and Announcements</a:t>
            </a:r>
          </a:p>
          <a:p>
            <a:pPr rtl="0" lvl="0">
              <a:buNone/>
            </a:pPr>
            <a:r>
              <a:rPr lang="en">
                <a:latin typeface="Ubuntu"/>
                <a:ea typeface="Ubuntu"/>
                <a:cs typeface="Ubuntu"/>
                <a:sym typeface="Ubuntu"/>
              </a:rPr>
              <a:t>2. Last Announcements</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62" name="Shape 262"/>
        <p:cNvGrpSpPr/>
        <p:nvPr/>
      </p:nvGrpSpPr>
      <p:grpSpPr>
        <a:xfrm>
          <a:off y="0" x="0"/>
          <a:ext cy="0" cx="0"/>
          <a:chOff y="0" x="0"/>
          <a:chExt cy="0" cx="0"/>
        </a:xfrm>
      </p:grpSpPr>
      <p:sp>
        <p:nvSpPr>
          <p:cNvPr id="263" name="Shape 26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Spirit Committee</a:t>
            </a:r>
          </a:p>
        </p:txBody>
      </p:sp>
      <p:sp>
        <p:nvSpPr>
          <p:cNvPr id="264" name="Shape 264"/>
          <p:cNvSpPr txBox="1"/>
          <p:nvPr>
            <p:ph idx="1" type="body"/>
          </p:nvPr>
        </p:nvSpPr>
        <p:spPr>
          <a:xfrm>
            <a:off y="1360550" x="5650625"/>
            <a:ext cy="3465900" cx="3188699"/>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latin typeface="Ubuntu"/>
                <a:ea typeface="Ubuntu"/>
                <a:cs typeface="Ubuntu"/>
                <a:sym typeface="Ubuntu"/>
              </a:rPr>
              <a:t>Helps plan fun games to play during meetings and chapter events</a:t>
            </a:r>
          </a:p>
          <a:p>
            <a:pPr rtl="0" lvl="0" indent="-381000" marL="457200">
              <a:buClr>
                <a:schemeClr val="dk1"/>
              </a:buClr>
              <a:buSzPct val="166666"/>
              <a:buFont typeface="Arial"/>
              <a:buChar char="•"/>
            </a:pPr>
            <a:r>
              <a:rPr sz="2400" lang="en">
                <a:latin typeface="Ubuntu"/>
                <a:ea typeface="Ubuntu"/>
                <a:cs typeface="Ubuntu"/>
                <a:sym typeface="Ubuntu"/>
              </a:rPr>
              <a:t>Foster enthusiasm within the chapter</a:t>
            </a:r>
          </a:p>
        </p:txBody>
      </p:sp>
      <p:pic>
        <p:nvPicPr>
          <p:cNvPr id="265" name="Shape 265"/>
          <p:cNvPicPr preferRelativeResize="0"/>
          <p:nvPr/>
        </p:nvPicPr>
        <p:blipFill>
          <a:blip r:embed="rId3"/>
          <a:stretch>
            <a:fillRect/>
          </a:stretch>
        </p:blipFill>
        <p:spPr>
          <a:xfrm>
            <a:off y="1284350" x="137750"/>
            <a:ext cy="3626186" cx="5436676"/>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69" name="Shape 269"/>
        <p:cNvGrpSpPr/>
        <p:nvPr/>
      </p:nvGrpSpPr>
      <p:grpSpPr>
        <a:xfrm>
          <a:off y="0" x="0"/>
          <a:ext cy="0" cx="0"/>
          <a:chOff y="0" x="0"/>
          <a:chExt cy="0" cx="0"/>
        </a:xfrm>
      </p:grpSpPr>
      <p:sp>
        <p:nvSpPr>
          <p:cNvPr id="270" name="Shape 27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Active Bonding Day</a:t>
            </a:r>
          </a:p>
        </p:txBody>
      </p:sp>
      <p:pic>
        <p:nvPicPr>
          <p:cNvPr id="271" name="Shape 271"/>
          <p:cNvPicPr preferRelativeResize="0"/>
          <p:nvPr/>
        </p:nvPicPr>
        <p:blipFill>
          <a:blip r:embed="rId3"/>
          <a:stretch>
            <a:fillRect/>
          </a:stretch>
        </p:blipFill>
        <p:spPr>
          <a:xfrm>
            <a:off y="0" x="2"/>
            <a:ext cy="5143503" cx="6656298"/>
          </a:xfrm>
          <a:prstGeom prst="rect">
            <a:avLst/>
          </a:prstGeom>
          <a:noFill/>
          <a:ln>
            <a:noFill/>
          </a:ln>
        </p:spPr>
      </p:pic>
      <p:sp>
        <p:nvSpPr>
          <p:cNvPr id="272" name="Shape 272">
            <a:hlinkClick r:id="rId5"/>
          </p:cNvPr>
          <p:cNvSpPr/>
          <p:nvPr/>
        </p:nvSpPr>
        <p:spPr>
          <a:xfrm>
            <a:off y="3277725" x="6656300"/>
            <a:ext cy="1865774" cx="2487699"/>
          </a:xfrm>
          <a:prstGeom prst="rect">
            <a:avLst/>
          </a:prstGeom>
          <a:blipFill>
            <a:blip r:embed="rId6"/>
            <a:stretch>
              <a:fillRect/>
            </a:stretch>
          </a:blipFill>
          <a:ln>
            <a:noFill/>
          </a:ln>
        </p:spPr>
      </p:sp>
      <p:sp>
        <p:nvSpPr>
          <p:cNvPr id="273" name="Shape 273">
            <a:hlinkClick r:id="rId8"/>
          </p:cNvPr>
          <p:cNvSpPr/>
          <p:nvPr/>
        </p:nvSpPr>
        <p:spPr>
          <a:xfrm>
            <a:off y="1167025" x="6656300"/>
            <a:ext cy="1865779" cx="2487699"/>
          </a:xfrm>
          <a:prstGeom prst="rect">
            <a:avLst/>
          </a:prstGeom>
          <a:blipFill>
            <a:blip r:embed="rId9"/>
            <a:stretch>
              <a:fillRect/>
            </a:stretch>
          </a:blipFill>
          <a:ln>
            <a:noFill/>
          </a:ln>
        </p:spPr>
      </p:sp>
      <p:sp>
        <p:nvSpPr>
          <p:cNvPr id="274" name="Shape 274"/>
          <p:cNvSpPr txBox="1"/>
          <p:nvPr/>
        </p:nvSpPr>
        <p:spPr>
          <a:xfrm>
            <a:off y="57725" x="6738250"/>
            <a:ext cy="1066199" cx="2332200"/>
          </a:xfrm>
          <a:prstGeom prst="rect">
            <a:avLst/>
          </a:prstGeom>
        </p:spPr>
        <p:txBody>
          <a:bodyPr bIns="91425" rIns="91425" lIns="91425" tIns="91425" anchor="t" anchorCtr="0">
            <a:noAutofit/>
          </a:bodyPr>
          <a:lstStyle/>
          <a:p>
            <a:pPr rtl="0" lvl="0">
              <a:buNone/>
            </a:pPr>
            <a:r>
              <a:rPr sz="1800" lang="en">
                <a:solidFill>
                  <a:srgbClr val="FFFFFF"/>
                </a:solidFill>
                <a:latin typeface="Pacifico"/>
                <a:ea typeface="Pacifico"/>
                <a:cs typeface="Pacifico"/>
                <a:sym typeface="Pacifico"/>
              </a:rPr>
              <a:t>Active Bonding Day</a:t>
            </a:r>
          </a:p>
          <a:p>
            <a:r>
              <a:t/>
            </a:r>
          </a:p>
          <a:p>
            <a:r>
              <a:t/>
            </a:r>
          </a:p>
          <a:p>
            <a:pPr rtl="0" lvl="0">
              <a:buNone/>
            </a:pPr>
            <a:r>
              <a:rPr lang="en">
                <a:solidFill>
                  <a:srgbClr val="FFFFFF"/>
                </a:solidFill>
                <a:latin typeface="Cambria"/>
                <a:ea typeface="Cambria"/>
                <a:cs typeface="Cambria"/>
                <a:sym typeface="Cambria"/>
              </a:rPr>
              <a:t>2. 15. 2014</a:t>
            </a:r>
          </a:p>
          <a:p>
            <a:pPr>
              <a:buNone/>
            </a:pPr>
            <a:r>
              <a:rPr lang="en">
                <a:solidFill>
                  <a:srgbClr val="FFFFFF"/>
                </a:solidFill>
                <a:latin typeface="Cambria"/>
                <a:ea typeface="Cambria"/>
                <a:cs typeface="Cambria"/>
                <a:sym typeface="Cambria"/>
              </a:rPr>
              <a:t>Westwood Park</a:t>
            </a:r>
          </a:p>
        </p:txBody>
      </p:sp>
      <p:cxnSp>
        <p:nvCxnSpPr>
          <p:cNvPr id="275" name="Shape 275"/>
          <p:cNvCxnSpPr/>
          <p:nvPr/>
        </p:nvCxnSpPr>
        <p:spPr>
          <a:xfrm>
            <a:off y="549275" x="6845200"/>
            <a:ext cy="0" cx="2109899"/>
          </a:xfrm>
          <a:prstGeom prst="straightConnector1">
            <a:avLst/>
          </a:prstGeom>
          <a:noFill/>
          <a:ln w="19050" cap="flat">
            <a:solidFill>
              <a:srgbClr val="FFFFFF"/>
            </a:solidFill>
            <a:prstDash val="solid"/>
            <a:round/>
            <a:headEnd w="lg" len="lg" type="none"/>
            <a:tailEnd w="lg" len="lg" type="none"/>
          </a:ln>
        </p:spPr>
      </p:cxn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79" name="Shape 279"/>
        <p:cNvGrpSpPr/>
        <p:nvPr/>
      </p:nvGrpSpPr>
      <p:grpSpPr>
        <a:xfrm>
          <a:off y="0" x="0"/>
          <a:ext cy="0" cx="0"/>
          <a:chOff y="0" x="0"/>
          <a:chExt cy="0" cx="0"/>
        </a:xfrm>
      </p:grpSpPr>
      <p:sp>
        <p:nvSpPr>
          <p:cNvPr id="280" name="Shape 28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Shoutout Book</a:t>
            </a:r>
          </a:p>
        </p:txBody>
      </p:sp>
      <p:sp>
        <p:nvSpPr>
          <p:cNvPr id="281" name="Shape 281"/>
          <p:cNvSpPr txBox="1"/>
          <p:nvPr>
            <p:ph idx="1" type="body"/>
          </p:nvPr>
        </p:nvSpPr>
        <p:spPr>
          <a:xfrm>
            <a:off y="1415850" x="457200"/>
            <a:ext cy="3465900" cx="8274300"/>
          </a:xfrm>
          <a:prstGeom prst="rect">
            <a:avLst/>
          </a:prstGeom>
        </p:spPr>
        <p:txBody>
          <a:bodyPr bIns="91425" rIns="91425" lIns="91425" tIns="91425" anchor="t" anchorCtr="0">
            <a:noAutofit/>
          </a:bodyPr>
          <a:lstStyle/>
          <a:p>
            <a:pPr rtl="0" lvl="0">
              <a:buNone/>
            </a:pPr>
            <a:r>
              <a:rPr sz="2000" lang="en">
                <a:latin typeface="Ubuntu"/>
                <a:ea typeface="Ubuntu"/>
                <a:cs typeface="Ubuntu"/>
                <a:sym typeface="Ubuntu"/>
              </a:rPr>
              <a:t>Wanna write a nice message to someone who helped you or someone who you look up to in the chapter?</a:t>
            </a:r>
          </a:p>
          <a:p>
            <a:pPr rtl="0" lvl="0" indent="-330200" marL="457200">
              <a:buClr>
                <a:schemeClr val="dk1"/>
              </a:buClr>
              <a:buSzPct val="166666"/>
              <a:buFont typeface="Arial"/>
              <a:buChar char="•"/>
            </a:pPr>
            <a:r>
              <a:rPr sz="1600" lang="en">
                <a:latin typeface="Ubuntu"/>
                <a:ea typeface="Ubuntu"/>
                <a:cs typeface="Ubuntu"/>
                <a:sym typeface="Ubuntu"/>
              </a:rPr>
              <a:t>Write it in the Shoutout Book! </a:t>
            </a:r>
          </a:p>
          <a:p>
            <a:pPr rtl="0" lvl="0" indent="-330200" marL="457200">
              <a:buClr>
                <a:schemeClr val="dk1"/>
              </a:buClr>
              <a:buSzPct val="166666"/>
              <a:buFont typeface="Arial"/>
              <a:buChar char="•"/>
            </a:pPr>
            <a:r>
              <a:rPr sz="1600" lang="en">
                <a:latin typeface="Ubuntu"/>
                <a:ea typeface="Ubuntu"/>
                <a:cs typeface="Ubuntu"/>
                <a:sym typeface="Ubuntu"/>
              </a:rPr>
              <a:t>Retention Committee will hold the book in the back of the meeting room for anyone who wants to give a shoutout to a fellow brother/pledge</a:t>
            </a:r>
          </a:p>
          <a:p>
            <a:pPr rtl="0" lvl="0" indent="-330200" marL="457200">
              <a:buClr>
                <a:schemeClr val="dk1"/>
              </a:buClr>
              <a:buSzPct val="166666"/>
              <a:buFont typeface="Arial"/>
              <a:buChar char="•"/>
            </a:pPr>
            <a:r>
              <a:rPr sz="1600" lang="en">
                <a:latin typeface="Ubuntu"/>
                <a:ea typeface="Ubuntu"/>
                <a:cs typeface="Ubuntu"/>
                <a:sym typeface="Ubuntu"/>
              </a:rPr>
              <a:t>Each CM, they will pick a message from the book to read in front of the chapter</a:t>
            </a:r>
          </a:p>
          <a:p>
            <a:pPr rtl="0" lvl="0" indent="-330200" marL="457200">
              <a:buClr>
                <a:schemeClr val="dk1"/>
              </a:buClr>
              <a:buSzPct val="166666"/>
              <a:buFont typeface="Arial"/>
              <a:buChar char="•"/>
            </a:pPr>
            <a:r>
              <a:rPr sz="1600" lang="en">
                <a:latin typeface="Ubuntu"/>
                <a:ea typeface="Ubuntu"/>
                <a:cs typeface="Ubuntu"/>
                <a:sym typeface="Ubuntu"/>
              </a:rPr>
              <a:t>Spread that CHI love! Give your brothers credit where it is due! </a:t>
            </a:r>
          </a:p>
          <a:p>
            <a:r>
              <a:t/>
            </a:r>
          </a:p>
          <a:p>
            <a:r>
              <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85" name="Shape 285"/>
        <p:cNvGrpSpPr/>
        <p:nvPr/>
      </p:nvGrpSpPr>
      <p:grpSpPr>
        <a:xfrm>
          <a:off y="0" x="0"/>
          <a:ext cy="0" cx="0"/>
          <a:chOff y="0" x="0"/>
          <a:chExt cy="0" cx="0"/>
        </a:xfrm>
      </p:grpSpPr>
      <p:sp>
        <p:nvSpPr>
          <p:cNvPr id="286" name="Shape 28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Achievement # 1:</a:t>
            </a:r>
            <a:r>
              <a:rPr lang="en">
                <a:latin typeface="Ubuntu"/>
                <a:ea typeface="Ubuntu"/>
                <a:cs typeface="Ubuntu"/>
                <a:sym typeface="Ubuntu"/>
              </a:rPr>
              <a:t> </a:t>
            </a:r>
          </a:p>
        </p:txBody>
      </p:sp>
      <p:sp>
        <p:nvSpPr>
          <p:cNvPr id="287" name="Shape 287"/>
          <p:cNvSpPr txBox="1"/>
          <p:nvPr>
            <p:ph idx="1" type="body"/>
          </p:nvPr>
        </p:nvSpPr>
        <p:spPr>
          <a:xfrm>
            <a:off y="1200150" x="457200"/>
            <a:ext cy="1715700" cx="6528000"/>
          </a:xfrm>
          <a:prstGeom prst="rect">
            <a:avLst/>
          </a:prstGeom>
        </p:spPr>
        <p:txBody>
          <a:bodyPr bIns="91425" rIns="91425" lIns="91425" tIns="91425" anchor="t" anchorCtr="0">
            <a:noAutofit/>
          </a:bodyPr>
          <a:lstStyle/>
          <a:p>
            <a:pPr rtl="0" lvl="0">
              <a:buNone/>
            </a:pPr>
            <a:r>
              <a:rPr b="1" sz="2800" lang="en">
                <a:latin typeface="Ubuntu"/>
                <a:ea typeface="Ubuntu"/>
                <a:cs typeface="Ubuntu"/>
                <a:sym typeface="Ubuntu"/>
              </a:rPr>
              <a:t>LEVEL 1:</a:t>
            </a:r>
            <a:r>
              <a:rPr sz="2800" lang="en">
                <a:latin typeface="Ubuntu"/>
                <a:ea typeface="Ubuntu"/>
                <a:cs typeface="Ubuntu"/>
                <a:sym typeface="Ubuntu"/>
              </a:rPr>
              <a:t> Film Flappy Bird or another bird-related cell phone game app </a:t>
            </a:r>
            <a:r>
              <a:rPr sz="2800" lang="en" i="1">
                <a:latin typeface="Ubuntu"/>
                <a:ea typeface="Ubuntu"/>
                <a:cs typeface="Ubuntu"/>
                <a:sym typeface="Ubuntu"/>
              </a:rPr>
              <a:t>in real life</a:t>
            </a:r>
            <a:r>
              <a:rPr sz="2800" lang="en">
                <a:latin typeface="Ubuntu"/>
                <a:ea typeface="Ubuntu"/>
                <a:cs typeface="Ubuntu"/>
                <a:sym typeface="Ubuntu"/>
              </a:rPr>
              <a:t> (5 ppl, 2 class minimum, 1:30 minimum). </a:t>
            </a:r>
          </a:p>
        </p:txBody>
      </p:sp>
      <p:pic>
        <p:nvPicPr>
          <p:cNvPr id="288" name="Shape 288"/>
          <p:cNvPicPr preferRelativeResize="0"/>
          <p:nvPr/>
        </p:nvPicPr>
        <p:blipFill>
          <a:blip r:embed="rId3"/>
          <a:stretch>
            <a:fillRect/>
          </a:stretch>
        </p:blipFill>
        <p:spPr>
          <a:xfrm>
            <a:off y="3254650" x="2083298"/>
            <a:ext cy="1715574" cx="2101559"/>
          </a:xfrm>
          <a:prstGeom prst="rect">
            <a:avLst/>
          </a:prstGeom>
          <a:noFill/>
          <a:ln>
            <a:noFill/>
          </a:ln>
        </p:spPr>
      </p:pic>
      <p:pic>
        <p:nvPicPr>
          <p:cNvPr id="289" name="Shape 289"/>
          <p:cNvPicPr preferRelativeResize="0"/>
          <p:nvPr/>
        </p:nvPicPr>
        <p:blipFill>
          <a:blip r:embed="rId4"/>
          <a:stretch>
            <a:fillRect/>
          </a:stretch>
        </p:blipFill>
        <p:spPr>
          <a:xfrm>
            <a:off y="3254650" x="4617589"/>
            <a:ext cy="1715574" cx="2101559"/>
          </a:xfrm>
          <a:prstGeom prst="rect">
            <a:avLst/>
          </a:prstGeom>
          <a:noFill/>
          <a:ln>
            <a:noFill/>
          </a:ln>
        </p:spPr>
      </p:pic>
      <p:pic>
        <p:nvPicPr>
          <p:cNvPr id="290" name="Shape 290"/>
          <p:cNvPicPr preferRelativeResize="0"/>
          <p:nvPr/>
        </p:nvPicPr>
        <p:blipFill>
          <a:blip r:embed="rId5"/>
          <a:stretch>
            <a:fillRect/>
          </a:stretch>
        </p:blipFill>
        <p:spPr>
          <a:xfrm>
            <a:off y="1283750" x="7151904"/>
            <a:ext cy="3095649" cx="1741825"/>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94" name="Shape 294"/>
        <p:cNvGrpSpPr/>
        <p:nvPr/>
      </p:nvGrpSpPr>
      <p:grpSpPr>
        <a:xfrm>
          <a:off y="0" x="0"/>
          <a:ext cy="0" cx="0"/>
          <a:chOff y="0" x="0"/>
          <a:chExt cy="0" cx="0"/>
        </a:xfrm>
      </p:grpSpPr>
      <p:sp>
        <p:nvSpPr>
          <p:cNvPr id="295" name="Shape 295"/>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Service VPs</a:t>
            </a:r>
          </a:p>
        </p:txBody>
      </p:sp>
      <p:sp>
        <p:nvSpPr>
          <p:cNvPr id="296" name="Shape 296"/>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William Nguyen &amp; Jade Vo</a:t>
            </a:r>
          </a:p>
          <a:p>
            <a:pPr rtl="0" lvl="0">
              <a:buNone/>
            </a:pPr>
            <a:r>
              <a:rPr lang="en">
                <a:latin typeface="Ubuntu"/>
                <a:ea typeface="Ubuntu"/>
                <a:cs typeface="Ubuntu"/>
                <a:sym typeface="Ubuntu"/>
              </a:rPr>
              <a:t>service@apo-x.org</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00" name="Shape 300"/>
        <p:cNvGrpSpPr/>
        <p:nvPr/>
      </p:nvGrpSpPr>
      <p:grpSpPr>
        <a:xfrm>
          <a:off y="0" x="0"/>
          <a:ext cy="0" cx="0"/>
          <a:chOff y="0" x="0"/>
          <a:chExt cy="0" cx="0"/>
        </a:xfrm>
      </p:grpSpPr>
      <p:sp>
        <p:nvSpPr>
          <p:cNvPr id="301" name="Shape 301"/>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Who We Are!</a:t>
            </a:r>
          </a:p>
        </p:txBody>
      </p:sp>
      <p:sp>
        <p:nvSpPr>
          <p:cNvPr id="302" name="Shape 30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SERVICE EVENTS!</a:t>
            </a:r>
          </a:p>
        </p:txBody>
      </p:sp>
      <p:pic>
        <p:nvPicPr>
          <p:cNvPr id="303" name="Shape 303"/>
          <p:cNvPicPr preferRelativeResize="0"/>
          <p:nvPr/>
        </p:nvPicPr>
        <p:blipFill>
          <a:blip r:embed="rId3"/>
          <a:stretch>
            <a:fillRect/>
          </a:stretch>
        </p:blipFill>
        <p:spPr>
          <a:xfrm>
            <a:off y="1200150" x="5342525"/>
            <a:ext cy="3902774" cx="2585600"/>
          </a:xfrm>
          <a:prstGeom prst="rect">
            <a:avLst/>
          </a:prstGeom>
        </p:spPr>
      </p:pic>
      <p:pic>
        <p:nvPicPr>
          <p:cNvPr id="304" name="Shape 304"/>
          <p:cNvPicPr preferRelativeResize="0"/>
          <p:nvPr/>
        </p:nvPicPr>
        <p:blipFill>
          <a:blip r:embed="rId4"/>
          <a:stretch>
            <a:fillRect/>
          </a:stretch>
        </p:blipFill>
        <p:spPr>
          <a:xfrm>
            <a:off y="1943775" x="534200"/>
            <a:ext cy="3079624" cx="4234499"/>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08" name="Shape 308"/>
        <p:cNvGrpSpPr/>
        <p:nvPr/>
      </p:nvGrpSpPr>
      <p:grpSpPr>
        <a:xfrm>
          <a:off y="0" x="0"/>
          <a:ext cy="0" cx="0"/>
          <a:chOff y="0" x="0"/>
          <a:chExt cy="0" cx="0"/>
        </a:xfrm>
      </p:grpSpPr>
      <p:sp>
        <p:nvSpPr>
          <p:cNvPr id="309" name="Shape 309"/>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Committees!</a:t>
            </a:r>
          </a:p>
        </p:txBody>
      </p:sp>
      <p:sp>
        <p:nvSpPr>
          <p:cNvPr id="310" name="Shape 31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Concert!							</a:t>
            </a:r>
          </a:p>
        </p:txBody>
      </p:sp>
      <p:pic>
        <p:nvPicPr>
          <p:cNvPr id="311" name="Shape 311"/>
          <p:cNvPicPr preferRelativeResize="0"/>
          <p:nvPr/>
        </p:nvPicPr>
        <p:blipFill>
          <a:blip r:embed="rId3"/>
          <a:stretch>
            <a:fillRect/>
          </a:stretch>
        </p:blipFill>
        <p:spPr>
          <a:xfrm flipH="1">
            <a:off y="1925725" x="3876790"/>
            <a:ext cy="2820225" cx="872525"/>
          </a:xfrm>
          <a:prstGeom prst="rect">
            <a:avLst/>
          </a:prstGeom>
          <a:noFill/>
          <a:ln>
            <a:noFill/>
          </a:ln>
        </p:spPr>
      </p:pic>
      <p:pic>
        <p:nvPicPr>
          <p:cNvPr id="312" name="Shape 312"/>
          <p:cNvPicPr preferRelativeResize="0"/>
          <p:nvPr/>
        </p:nvPicPr>
        <p:blipFill>
          <a:blip r:embed="rId4"/>
          <a:stretch>
            <a:fillRect/>
          </a:stretch>
        </p:blipFill>
        <p:spPr>
          <a:xfrm>
            <a:off y="1925725" x="2704297"/>
            <a:ext cy="2820225" cx="1172503"/>
          </a:xfrm>
          <a:prstGeom prst="rect">
            <a:avLst/>
          </a:prstGeom>
          <a:noFill/>
          <a:ln>
            <a:noFill/>
          </a:ln>
        </p:spPr>
      </p:pic>
      <p:pic>
        <p:nvPicPr>
          <p:cNvPr id="313" name="Shape 313"/>
          <p:cNvPicPr preferRelativeResize="0"/>
          <p:nvPr/>
        </p:nvPicPr>
        <p:blipFill>
          <a:blip r:embed="rId5"/>
          <a:stretch>
            <a:fillRect/>
          </a:stretch>
        </p:blipFill>
        <p:spPr>
          <a:xfrm>
            <a:off y="1925725" x="1187500"/>
            <a:ext cy="2894750" cx="1516799"/>
          </a:xfrm>
          <a:prstGeom prst="rect">
            <a:avLst/>
          </a:prstGeom>
          <a:noFill/>
          <a:ln>
            <a:noFill/>
          </a:ln>
        </p:spPr>
      </p:pic>
      <p:pic>
        <p:nvPicPr>
          <p:cNvPr id="314" name="Shape 314"/>
          <p:cNvPicPr preferRelativeResize="0"/>
          <p:nvPr/>
        </p:nvPicPr>
        <p:blipFill>
          <a:blip r:embed="rId6"/>
          <a:stretch>
            <a:fillRect/>
          </a:stretch>
        </p:blipFill>
        <p:spPr>
          <a:xfrm>
            <a:off y="1925725" x="-46360"/>
            <a:ext cy="2820225" cx="1233860"/>
          </a:xfrm>
          <a:prstGeom prst="rect">
            <a:avLst/>
          </a:prstGeom>
          <a:noFill/>
          <a:ln>
            <a:noFill/>
          </a:ln>
        </p:spPr>
      </p:pic>
      <p:pic>
        <p:nvPicPr>
          <p:cNvPr id="315" name="Shape 315"/>
          <p:cNvPicPr preferRelativeResize="0"/>
          <p:nvPr/>
        </p:nvPicPr>
        <p:blipFill>
          <a:blip r:embed="rId7"/>
          <a:stretch>
            <a:fillRect/>
          </a:stretch>
        </p:blipFill>
        <p:spPr>
          <a:xfrm>
            <a:off y="1925725" x="4749325"/>
            <a:ext cy="2820225" cx="810549"/>
          </a:xfrm>
          <a:prstGeom prst="rect">
            <a:avLst/>
          </a:prstGeom>
          <a:noFill/>
          <a:ln>
            <a:noFill/>
          </a:ln>
        </p:spPr>
      </p:pic>
      <p:pic>
        <p:nvPicPr>
          <p:cNvPr id="316" name="Shape 316"/>
          <p:cNvPicPr preferRelativeResize="0"/>
          <p:nvPr/>
        </p:nvPicPr>
        <p:blipFill>
          <a:blip r:embed="rId8"/>
          <a:stretch>
            <a:fillRect/>
          </a:stretch>
        </p:blipFill>
        <p:spPr>
          <a:xfrm>
            <a:off y="1925720" x="5767312"/>
            <a:ext cy="2820224" cx="2919487"/>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20" name="Shape 320"/>
        <p:cNvGrpSpPr/>
        <p:nvPr/>
      </p:nvGrpSpPr>
      <p:grpSpPr>
        <a:xfrm>
          <a:off y="0" x="0"/>
          <a:ext cy="0" cx="0"/>
          <a:chOff y="0" x="0"/>
          <a:chExt cy="0" cx="0"/>
        </a:xfrm>
      </p:grpSpPr>
      <p:sp>
        <p:nvSpPr>
          <p:cNvPr id="321" name="Shape 321"/>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Committees!</a:t>
            </a:r>
          </a:p>
        </p:txBody>
      </p:sp>
      <p:sp>
        <p:nvSpPr>
          <p:cNvPr id="322" name="Shape 32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Education!</a:t>
            </a:r>
          </a:p>
          <a:p>
            <a:r>
              <a:t/>
            </a:r>
          </a:p>
          <a:p>
            <a:r>
              <a:t/>
            </a:r>
          </a:p>
        </p:txBody>
      </p:sp>
      <p:pic>
        <p:nvPicPr>
          <p:cNvPr id="323" name="Shape 323"/>
          <p:cNvPicPr preferRelativeResize="0"/>
          <p:nvPr/>
        </p:nvPicPr>
        <p:blipFill>
          <a:blip r:embed="rId3"/>
          <a:stretch>
            <a:fillRect/>
          </a:stretch>
        </p:blipFill>
        <p:spPr>
          <a:xfrm flipH="1">
            <a:off y="1462875" x="4471149"/>
            <a:ext cy="3310800" cx="1190931"/>
          </a:xfrm>
          <a:prstGeom prst="rect">
            <a:avLst/>
          </a:prstGeom>
          <a:noFill/>
          <a:ln>
            <a:noFill/>
          </a:ln>
        </p:spPr>
      </p:pic>
      <p:pic>
        <p:nvPicPr>
          <p:cNvPr id="324" name="Shape 324"/>
          <p:cNvPicPr preferRelativeResize="0"/>
          <p:nvPr/>
        </p:nvPicPr>
        <p:blipFill>
          <a:blip r:embed="rId4"/>
          <a:stretch>
            <a:fillRect/>
          </a:stretch>
        </p:blipFill>
        <p:spPr>
          <a:xfrm flipH="1">
            <a:off y="1462875" x="5662077"/>
            <a:ext cy="3310799" cx="831899"/>
          </a:xfrm>
          <a:prstGeom prst="rect">
            <a:avLst/>
          </a:prstGeom>
          <a:noFill/>
          <a:ln>
            <a:noFill/>
          </a:ln>
        </p:spPr>
      </p:pic>
      <p:pic>
        <p:nvPicPr>
          <p:cNvPr id="325" name="Shape 325"/>
          <p:cNvPicPr preferRelativeResize="0"/>
          <p:nvPr/>
        </p:nvPicPr>
        <p:blipFill>
          <a:blip r:embed="rId5"/>
          <a:stretch>
            <a:fillRect/>
          </a:stretch>
        </p:blipFill>
        <p:spPr>
          <a:xfrm>
            <a:off y="1462875" x="6493980"/>
            <a:ext cy="3310799" cx="1420873"/>
          </a:xfrm>
          <a:prstGeom prst="rect">
            <a:avLst/>
          </a:prstGeom>
          <a:noFill/>
          <a:ln>
            <a:noFill/>
          </a:ln>
        </p:spPr>
      </p:pic>
      <p:pic>
        <p:nvPicPr>
          <p:cNvPr id="326" name="Shape 326"/>
          <p:cNvPicPr preferRelativeResize="0"/>
          <p:nvPr/>
        </p:nvPicPr>
        <p:blipFill>
          <a:blip r:embed="rId6"/>
          <a:stretch>
            <a:fillRect/>
          </a:stretch>
        </p:blipFill>
        <p:spPr>
          <a:xfrm flipH="1">
            <a:off y="1447900" x="7914849"/>
            <a:ext cy="3310799" cx="911797"/>
          </a:xfrm>
          <a:prstGeom prst="rect">
            <a:avLst/>
          </a:prstGeom>
          <a:noFill/>
          <a:ln>
            <a:noFill/>
          </a:ln>
        </p:spPr>
      </p:pic>
      <p:pic>
        <p:nvPicPr>
          <p:cNvPr id="327" name="Shape 327"/>
          <p:cNvPicPr preferRelativeResize="0"/>
          <p:nvPr/>
        </p:nvPicPr>
        <p:blipFill>
          <a:blip r:embed="rId7"/>
          <a:stretch>
            <a:fillRect/>
          </a:stretch>
        </p:blipFill>
        <p:spPr>
          <a:xfrm>
            <a:off y="2409150" x="457200"/>
            <a:ext cy="2156624" cx="3306824"/>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31" name="Shape 331"/>
        <p:cNvGrpSpPr/>
        <p:nvPr/>
      </p:nvGrpSpPr>
      <p:grpSpPr>
        <a:xfrm>
          <a:off y="0" x="0"/>
          <a:ext cy="0" cx="0"/>
          <a:chOff y="0" x="0"/>
          <a:chExt cy="0" cx="0"/>
        </a:xfrm>
      </p:grpSpPr>
      <p:sp>
        <p:nvSpPr>
          <p:cNvPr id="332" name="Shape 332"/>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Committees!</a:t>
            </a:r>
          </a:p>
        </p:txBody>
      </p:sp>
      <p:sp>
        <p:nvSpPr>
          <p:cNvPr id="333" name="Shape 33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Publicity!							SBotW!</a:t>
            </a:r>
          </a:p>
          <a:p>
            <a:r>
              <a:t/>
            </a:r>
          </a:p>
          <a:p>
            <a:r>
              <a:t/>
            </a:r>
          </a:p>
          <a:p>
            <a:pPr rtl="0" lvl="0">
              <a:buNone/>
            </a:pPr>
            <a:r>
              <a:rPr lang="en">
                <a:latin typeface="Ubuntu"/>
                <a:ea typeface="Ubuntu"/>
                <a:cs typeface="Ubuntu"/>
                <a:sym typeface="Ubuntu"/>
              </a:rPr>
              <a:t>										</a:t>
            </a:r>
          </a:p>
        </p:txBody>
      </p:sp>
      <p:pic>
        <p:nvPicPr>
          <p:cNvPr id="334" name="Shape 334"/>
          <p:cNvPicPr preferRelativeResize="0"/>
          <p:nvPr/>
        </p:nvPicPr>
        <p:blipFill>
          <a:blip r:embed="rId3"/>
          <a:stretch>
            <a:fillRect/>
          </a:stretch>
        </p:blipFill>
        <p:spPr>
          <a:xfrm>
            <a:off y="2019591" x="86975"/>
            <a:ext cy="2828658" cx="1603700"/>
          </a:xfrm>
          <a:prstGeom prst="rect">
            <a:avLst/>
          </a:prstGeom>
          <a:noFill/>
          <a:ln>
            <a:noFill/>
          </a:ln>
        </p:spPr>
      </p:pic>
      <p:pic>
        <p:nvPicPr>
          <p:cNvPr id="335" name="Shape 335"/>
          <p:cNvPicPr preferRelativeResize="0"/>
          <p:nvPr/>
        </p:nvPicPr>
        <p:blipFill>
          <a:blip r:embed="rId4"/>
          <a:stretch>
            <a:fillRect/>
          </a:stretch>
        </p:blipFill>
        <p:spPr>
          <a:xfrm>
            <a:off y="2019609" x="1690679"/>
            <a:ext cy="2851041" cx="1603700"/>
          </a:xfrm>
          <a:prstGeom prst="rect">
            <a:avLst/>
          </a:prstGeom>
          <a:noFill/>
          <a:ln>
            <a:noFill/>
          </a:ln>
        </p:spPr>
      </p:pic>
      <p:pic>
        <p:nvPicPr>
          <p:cNvPr id="336" name="Shape 336"/>
          <p:cNvPicPr preferRelativeResize="0"/>
          <p:nvPr/>
        </p:nvPicPr>
        <p:blipFill>
          <a:blip r:embed="rId5"/>
          <a:stretch>
            <a:fillRect/>
          </a:stretch>
        </p:blipFill>
        <p:spPr>
          <a:xfrm>
            <a:off y="2030800" x="3294365"/>
            <a:ext cy="2828649" cx="972359"/>
          </a:xfrm>
          <a:prstGeom prst="rect">
            <a:avLst/>
          </a:prstGeom>
          <a:noFill/>
          <a:ln>
            <a:noFill/>
          </a:ln>
        </p:spPr>
      </p:pic>
      <p:pic>
        <p:nvPicPr>
          <p:cNvPr id="337" name="Shape 337"/>
          <p:cNvPicPr preferRelativeResize="0"/>
          <p:nvPr/>
        </p:nvPicPr>
        <p:blipFill>
          <a:blip r:embed="rId6"/>
          <a:stretch>
            <a:fillRect/>
          </a:stretch>
        </p:blipFill>
        <p:spPr>
          <a:xfrm>
            <a:off y="1200149" x="6999950"/>
            <a:ext cy="3674425" cx="1686849"/>
          </a:xfrm>
          <a:prstGeom prst="rect">
            <a:avLst/>
          </a:prstGeom>
          <a:noFill/>
          <a:ln>
            <a:noFill/>
          </a:ln>
        </p:spPr>
      </p:pic>
      <p:pic>
        <p:nvPicPr>
          <p:cNvPr id="338" name="Shape 338"/>
          <p:cNvPicPr preferRelativeResize="0"/>
          <p:nvPr/>
        </p:nvPicPr>
        <p:blipFill>
          <a:blip r:embed="rId7"/>
          <a:stretch>
            <a:fillRect/>
          </a:stretch>
        </p:blipFill>
        <p:spPr>
          <a:xfrm>
            <a:off y="2019600" x="4266725"/>
            <a:ext cy="2778800" cx="277880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42" name="Shape 342"/>
        <p:cNvGrpSpPr/>
        <p:nvPr/>
      </p:nvGrpSpPr>
      <p:grpSpPr>
        <a:xfrm>
          <a:off y="0" x="0"/>
          <a:ext cy="0" cx="0"/>
          <a:chOff y="0" x="0"/>
          <a:chExt cy="0" cx="0"/>
        </a:xfrm>
      </p:grpSpPr>
      <p:sp>
        <p:nvSpPr>
          <p:cNvPr id="343" name="Shape 343"/>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Committees!</a:t>
            </a:r>
          </a:p>
        </p:txBody>
      </p:sp>
      <p:sp>
        <p:nvSpPr>
          <p:cNvPr id="344" name="Shape 34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Penny Wars!							Tracker!</a:t>
            </a:r>
          </a:p>
          <a:p>
            <a:r>
              <a:t/>
            </a:r>
          </a:p>
          <a:p>
            <a:r>
              <a:t/>
            </a:r>
          </a:p>
          <a:p>
            <a:pPr rtl="0" lvl="0">
              <a:buNone/>
            </a:pPr>
            <a:r>
              <a:rPr lang="en">
                <a:latin typeface="Ubuntu"/>
                <a:ea typeface="Ubuntu"/>
                <a:cs typeface="Ubuntu"/>
                <a:sym typeface="Ubuntu"/>
              </a:rPr>
              <a:t>										</a:t>
            </a:r>
          </a:p>
        </p:txBody>
      </p:sp>
      <p:pic>
        <p:nvPicPr>
          <p:cNvPr id="345" name="Shape 345"/>
          <p:cNvPicPr preferRelativeResize="0"/>
          <p:nvPr/>
        </p:nvPicPr>
        <p:blipFill>
          <a:blip r:embed="rId3"/>
          <a:stretch>
            <a:fillRect/>
          </a:stretch>
        </p:blipFill>
        <p:spPr>
          <a:xfrm>
            <a:off y="1860700" x="745427"/>
            <a:ext cy="3282800" cx="1778175"/>
          </a:xfrm>
          <a:prstGeom prst="rect">
            <a:avLst/>
          </a:prstGeom>
          <a:noFill/>
          <a:ln>
            <a:noFill/>
          </a:ln>
        </p:spPr>
      </p:pic>
      <p:pic>
        <p:nvPicPr>
          <p:cNvPr id="346" name="Shape 346"/>
          <p:cNvPicPr preferRelativeResize="0"/>
          <p:nvPr/>
        </p:nvPicPr>
        <p:blipFill>
          <a:blip r:embed="rId4"/>
          <a:stretch>
            <a:fillRect/>
          </a:stretch>
        </p:blipFill>
        <p:spPr>
          <a:xfrm>
            <a:off y="1200150" x="7504050"/>
            <a:ext cy="3833949" cx="1245374"/>
          </a:xfrm>
          <a:prstGeom prst="rect">
            <a:avLst/>
          </a:prstGeom>
          <a:noFill/>
          <a:ln>
            <a:noFill/>
          </a:ln>
        </p:spPr>
      </p:pic>
      <p:pic>
        <p:nvPicPr>
          <p:cNvPr id="347" name="Shape 347"/>
          <p:cNvPicPr preferRelativeResize="0"/>
          <p:nvPr/>
        </p:nvPicPr>
        <p:blipFill>
          <a:blip r:embed="rId5"/>
          <a:stretch>
            <a:fillRect/>
          </a:stretch>
        </p:blipFill>
        <p:spPr>
          <a:xfrm>
            <a:off y="1860700" x="2626374"/>
            <a:ext cy="3376874" cx="4774901"/>
          </a:xfrm>
          <a:prstGeom prst="rect">
            <a:avLst/>
          </a:prstGeom>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5" name="Shape 85"/>
        <p:cNvGrpSpPr/>
        <p:nvPr/>
      </p:nvGrpSpPr>
      <p:grpSpPr>
        <a:xfrm>
          <a:off y="0" x="0"/>
          <a:ext cy="0" cx="0"/>
          <a:chOff y="0" x="0"/>
          <a:chExt cy="0" cx="0"/>
        </a:xfrm>
      </p:grpSpPr>
      <p:sp>
        <p:nvSpPr>
          <p:cNvPr id="86" name="Shape 86"/>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President</a:t>
            </a:r>
          </a:p>
        </p:txBody>
      </p:sp>
      <p:sp>
        <p:nvSpPr>
          <p:cNvPr id="87" name="Shape 87"/>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Jessica Suhardjo</a:t>
            </a:r>
          </a:p>
          <a:p>
            <a:pPr rtl="0" lvl="0">
              <a:buClr>
                <a:srgbClr val="000000"/>
              </a:buClr>
              <a:buSzPct val="45833"/>
              <a:buFont typeface="Arial"/>
              <a:buNone/>
            </a:pPr>
            <a:r>
              <a:rPr lang="en">
                <a:latin typeface="Ubuntu"/>
                <a:ea typeface="Ubuntu"/>
                <a:cs typeface="Ubuntu"/>
                <a:sym typeface="Ubuntu"/>
              </a:rPr>
              <a:t>president@apo-x.org</a:t>
            </a:r>
          </a:p>
          <a:p>
            <a:r>
              <a:t/>
            </a:r>
          </a:p>
          <a:p>
            <a:pPr rtl="0" lvl="0">
              <a:buNone/>
            </a:pPr>
            <a:r>
              <a:rPr lang="en" i="0">
                <a:latin typeface="Ubuntu"/>
                <a:ea typeface="Ubuntu"/>
                <a:cs typeface="Ubuntu"/>
                <a:sym typeface="Ubuntu"/>
              </a:rPr>
              <a:t>Executive Committee</a:t>
            </a:r>
          </a:p>
          <a:p>
            <a:pPr rtl="0" lvl="0">
              <a:buNone/>
            </a:pPr>
            <a:r>
              <a:rPr lang="en">
                <a:latin typeface="Ubuntu"/>
                <a:ea typeface="Ubuntu"/>
                <a:cs typeface="Ubuntu"/>
                <a:sym typeface="Ubuntu"/>
              </a:rPr>
              <a:t>excomm@apo-x.org</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51" name="Shape 351"/>
        <p:cNvGrpSpPr/>
        <p:nvPr/>
      </p:nvGrpSpPr>
      <p:grpSpPr>
        <a:xfrm>
          <a:off y="0" x="0"/>
          <a:ext cy="0" cx="0"/>
          <a:chOff y="0" x="0"/>
          <a:chExt cy="0" cx="0"/>
        </a:xfrm>
      </p:grpSpPr>
      <p:sp>
        <p:nvSpPr>
          <p:cNvPr id="352" name="Shape 352"/>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Benefit Concert Update!</a:t>
            </a:r>
          </a:p>
        </p:txBody>
      </p:sp>
      <p:sp>
        <p:nvSpPr>
          <p:cNvPr id="353" name="Shape 35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What we have so far</a:t>
            </a:r>
          </a:p>
          <a:p>
            <a:pPr rtl="0" lvl="0" indent="-419100" marL="457200">
              <a:buClr>
                <a:schemeClr val="dk1"/>
              </a:buClr>
              <a:buSzPct val="166666"/>
              <a:buFont typeface="Arial"/>
              <a:buChar char="•"/>
            </a:pPr>
            <a:r>
              <a:rPr lang="en">
                <a:latin typeface="Ubuntu"/>
                <a:ea typeface="Ubuntu"/>
                <a:cs typeface="Ubuntu"/>
                <a:sym typeface="Ubuntu"/>
              </a:rPr>
              <a:t>What’s planned</a:t>
            </a:r>
          </a:p>
          <a:p>
            <a:pPr rtl="0" lvl="0" indent="-419100" marL="457200">
              <a:buClr>
                <a:schemeClr val="dk1"/>
              </a:buClr>
              <a:buSzPct val="166666"/>
              <a:buFont typeface="Arial"/>
              <a:buChar char="•"/>
            </a:pPr>
            <a:r>
              <a:rPr lang="en">
                <a:latin typeface="Ubuntu"/>
                <a:ea typeface="Ubuntu"/>
                <a:cs typeface="Ubuntu"/>
                <a:sym typeface="Ubuntu"/>
              </a:rPr>
              <a:t>Committee!</a:t>
            </a:r>
          </a:p>
        </p:txBody>
      </p:sp>
      <p:pic>
        <p:nvPicPr>
          <p:cNvPr id="354" name="Shape 354"/>
          <p:cNvPicPr preferRelativeResize="0"/>
          <p:nvPr/>
        </p:nvPicPr>
        <p:blipFill>
          <a:blip r:embed="rId3"/>
          <a:stretch>
            <a:fillRect/>
          </a:stretch>
        </p:blipFill>
        <p:spPr>
          <a:xfrm>
            <a:off y="1068950" x="4894300"/>
            <a:ext cy="3988099" cx="3988099"/>
          </a:xfrm>
          <a:prstGeom prst="rect">
            <a:avLst/>
          </a:prstGeom>
          <a:noFill/>
          <a:ln>
            <a:noFill/>
          </a:ln>
        </p:spPr>
      </p:pic>
      <p:pic>
        <p:nvPicPr>
          <p:cNvPr id="355" name="Shape 355"/>
          <p:cNvPicPr preferRelativeResize="0"/>
          <p:nvPr/>
        </p:nvPicPr>
        <p:blipFill>
          <a:blip r:embed="rId4"/>
          <a:stretch>
            <a:fillRect/>
          </a:stretch>
        </p:blipFill>
        <p:spPr>
          <a:xfrm>
            <a:off y="2766375" x="1167850"/>
            <a:ext cy="2377124" cx="2377124"/>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59" name="Shape 359"/>
        <p:cNvGrpSpPr/>
        <p:nvPr/>
      </p:nvGrpSpPr>
      <p:grpSpPr>
        <a:xfrm>
          <a:off y="0" x="0"/>
          <a:ext cy="0" cx="0"/>
          <a:chOff y="0" x="0"/>
          <a:chExt cy="0" cx="0"/>
        </a:xfrm>
      </p:grpSpPr>
      <p:sp>
        <p:nvSpPr>
          <p:cNvPr id="360" name="Shape 360"/>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Service Education Time!</a:t>
            </a:r>
          </a:p>
        </p:txBody>
      </p:sp>
      <p:sp>
        <p:nvSpPr>
          <p:cNvPr id="361" name="Shape 36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Monday Night Mission!</a:t>
            </a:r>
            <a:r>
              <a:rPr u="sng" lang="en">
                <a:solidFill>
                  <a:schemeClr val="hlink"/>
                </a:solidFill>
                <a:latin typeface="Ubuntu"/>
                <a:ea typeface="Ubuntu"/>
                <a:cs typeface="Ubuntu"/>
                <a:sym typeface="Ubuntu"/>
                <a:hlinkClick r:id="rId3"/>
              </a:rPr>
              <a:t>http://www.youtube.com/watch?v=i7SGPloGubc</a:t>
            </a:r>
          </a:p>
          <a:p>
            <a:r>
              <a:t/>
            </a:r>
          </a:p>
        </p:txBody>
      </p:sp>
      <p:pic>
        <p:nvPicPr>
          <p:cNvPr id="362" name="Shape 362"/>
          <p:cNvPicPr preferRelativeResize="0"/>
          <p:nvPr/>
        </p:nvPicPr>
        <p:blipFill>
          <a:blip r:embed="rId4"/>
          <a:stretch>
            <a:fillRect/>
          </a:stretch>
        </p:blipFill>
        <p:spPr>
          <a:xfrm>
            <a:off y="2401700" x="161287"/>
            <a:ext cy="2741800" cx="8821424"/>
          </a:xfrm>
          <a:prstGeom prst="rect">
            <a:avLst/>
          </a:prstGeom>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66" name="Shape 366"/>
        <p:cNvGrpSpPr/>
        <p:nvPr/>
      </p:nvGrpSpPr>
      <p:grpSpPr>
        <a:xfrm>
          <a:off y="0" x="0"/>
          <a:ext cy="0" cx="0"/>
          <a:chOff y="0" x="0"/>
          <a:chExt cy="0" cx="0"/>
        </a:xfrm>
      </p:grpSpPr>
      <p:sp>
        <p:nvSpPr>
          <p:cNvPr id="367" name="Shape 367"/>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Monday Night Mission</a:t>
            </a:r>
          </a:p>
        </p:txBody>
      </p:sp>
      <p:sp>
        <p:nvSpPr>
          <p:cNvPr id="368" name="Shape 36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The sole aim of MNM is to feed the less fortunate of Skid-Row who are turned away from Skid-Row shelters</a:t>
            </a:r>
          </a:p>
          <a:p>
            <a:pPr rtl="0" lvl="0" indent="-419100" marL="457200">
              <a:buClr>
                <a:schemeClr val="dk1"/>
              </a:buClr>
              <a:buSzPct val="166666"/>
              <a:buFont typeface="Arial"/>
              <a:buChar char="•"/>
            </a:pPr>
            <a:r>
              <a:rPr lang="en">
                <a:latin typeface="Ubuntu"/>
                <a:ea typeface="Ubuntu"/>
                <a:cs typeface="Ubuntu"/>
                <a:sym typeface="Ubuntu"/>
              </a:rPr>
              <a:t>Feed anywhere from 200 to 500 people per night</a:t>
            </a:r>
          </a:p>
          <a:p>
            <a:pPr rtl="0" lvl="0" indent="-419100" marL="457200">
              <a:buClr>
                <a:schemeClr val="dk1"/>
              </a:buClr>
              <a:buSzPct val="166666"/>
              <a:buFont typeface="Arial"/>
              <a:buChar char="•"/>
            </a:pPr>
            <a:r>
              <a:rPr lang="en">
                <a:latin typeface="Ubuntu"/>
                <a:ea typeface="Ubuntu"/>
                <a:cs typeface="Ubuntu"/>
                <a:sym typeface="Ubuntu"/>
              </a:rPr>
              <a:t>Not registered, non-profit organization that does not accept any monetary donations</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72" name="Shape 372"/>
        <p:cNvGrpSpPr/>
        <p:nvPr/>
      </p:nvGrpSpPr>
      <p:grpSpPr>
        <a:xfrm>
          <a:off y="0" x="0"/>
          <a:ext cy="0" cx="0"/>
          <a:chOff y="0" x="0"/>
          <a:chExt cy="0" cx="0"/>
        </a:xfrm>
      </p:grpSpPr>
      <p:sp>
        <p:nvSpPr>
          <p:cNvPr id="373" name="Shape 373"/>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Misc. Announcements</a:t>
            </a:r>
          </a:p>
        </p:txBody>
      </p:sp>
      <p:sp>
        <p:nvSpPr>
          <p:cNvPr id="374" name="Shape 37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New Policy: Hour Caps</a:t>
            </a:r>
          </a:p>
          <a:p>
            <a:pPr rtl="0" lvl="0" indent="-419100" marL="457200">
              <a:buClr>
                <a:schemeClr val="dk1"/>
              </a:buClr>
              <a:buSzPct val="166666"/>
              <a:buFont typeface="Arial"/>
              <a:buChar char="•"/>
            </a:pPr>
            <a:r>
              <a:rPr lang="en">
                <a:latin typeface="Ubuntu"/>
                <a:ea typeface="Ubuntu"/>
                <a:cs typeface="Ubuntu"/>
                <a:sym typeface="Ubuntu"/>
              </a:rPr>
              <a:t>LA Marathon</a:t>
            </a:r>
          </a:p>
          <a:p>
            <a:pPr rtl="0" lvl="0" indent="-419100" marL="457200">
              <a:buClr>
                <a:schemeClr val="dk1"/>
              </a:buClr>
              <a:buSzPct val="166666"/>
              <a:buFont typeface="Arial"/>
              <a:buChar char="•"/>
            </a:pPr>
            <a:r>
              <a:rPr lang="en">
                <a:latin typeface="Ubuntu"/>
                <a:ea typeface="Ubuntu"/>
                <a:cs typeface="Ubuntu"/>
                <a:sym typeface="Ubuntu"/>
              </a:rPr>
              <a:t>Project Mataguay</a:t>
            </a:r>
          </a:p>
        </p:txBody>
      </p:sp>
      <p:pic>
        <p:nvPicPr>
          <p:cNvPr id="375" name="Shape 375"/>
          <p:cNvPicPr preferRelativeResize="0"/>
          <p:nvPr/>
        </p:nvPicPr>
        <p:blipFill>
          <a:blip r:embed="rId3"/>
          <a:stretch>
            <a:fillRect/>
          </a:stretch>
        </p:blipFill>
        <p:spPr>
          <a:xfrm>
            <a:off y="1333500" x="3691975"/>
            <a:ext cy="3810000" cx="5238750"/>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79" name="Shape 379"/>
        <p:cNvGrpSpPr/>
        <p:nvPr/>
      </p:nvGrpSpPr>
      <p:grpSpPr>
        <a:xfrm>
          <a:off y="0" x="0"/>
          <a:ext cy="0" cx="0"/>
          <a:chOff y="0" x="0"/>
          <a:chExt cy="0" cx="0"/>
        </a:xfrm>
      </p:grpSpPr>
      <p:sp>
        <p:nvSpPr>
          <p:cNvPr id="380" name="Shape 380"/>
          <p:cNvSpPr txBox="1"/>
          <p:nvPr>
            <p:ph type="ctrTitle"/>
          </p:nvPr>
        </p:nvSpPr>
        <p:spPr>
          <a:xfrm>
            <a:off y="1694036"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Pledge Parents</a:t>
            </a:r>
          </a:p>
        </p:txBody>
      </p:sp>
      <p:sp>
        <p:nvSpPr>
          <p:cNvPr id="381" name="Shape 381"/>
          <p:cNvSpPr txBox="1"/>
          <p:nvPr>
            <p:ph idx="1" type="subTitle"/>
          </p:nvPr>
        </p:nvSpPr>
        <p:spPr>
          <a:xfrm>
            <a:off y="3051975"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Sean Tran &amp; Annie Tran</a:t>
            </a:r>
          </a:p>
          <a:p>
            <a:pPr rtl="0" lvl="0">
              <a:buNone/>
            </a:pPr>
            <a:r>
              <a:rPr lang="en">
                <a:latin typeface="Ubuntu"/>
                <a:ea typeface="Ubuntu"/>
                <a:cs typeface="Ubuntu"/>
                <a:sym typeface="Ubuntu"/>
              </a:rPr>
              <a:t>pledgeparents@apo-x.org</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85" name="Shape 385"/>
        <p:cNvGrpSpPr/>
        <p:nvPr/>
      </p:nvGrpSpPr>
      <p:grpSpPr>
        <a:xfrm>
          <a:off y="0" x="0"/>
          <a:ext cy="0" cx="0"/>
          <a:chOff y="0" x="0"/>
          <a:chExt cy="0" cx="0"/>
        </a:xfrm>
      </p:grpSpPr>
      <p:sp>
        <p:nvSpPr>
          <p:cNvPr id="386" name="Shape 38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What WE do</a:t>
            </a:r>
          </a:p>
        </p:txBody>
      </p:sp>
      <p:pic>
        <p:nvPicPr>
          <p:cNvPr id="387" name="Shape 387"/>
          <p:cNvPicPr preferRelativeResize="0"/>
          <p:nvPr/>
        </p:nvPicPr>
        <p:blipFill>
          <a:blip r:embed="rId3"/>
          <a:stretch>
            <a:fillRect/>
          </a:stretch>
        </p:blipFill>
        <p:spPr>
          <a:xfrm>
            <a:off y="1244399" x="394049"/>
            <a:ext cy="3795403" cx="2846552"/>
          </a:xfrm>
          <a:prstGeom prst="rect">
            <a:avLst/>
          </a:prstGeom>
          <a:noFill/>
          <a:ln>
            <a:noFill/>
          </a:ln>
        </p:spPr>
      </p:pic>
      <p:pic>
        <p:nvPicPr>
          <p:cNvPr id="388" name="Shape 388"/>
          <p:cNvPicPr preferRelativeResize="0"/>
          <p:nvPr/>
        </p:nvPicPr>
        <p:blipFill>
          <a:blip r:embed="rId4"/>
          <a:stretch>
            <a:fillRect/>
          </a:stretch>
        </p:blipFill>
        <p:spPr>
          <a:xfrm>
            <a:off y="1966837" x="4028925"/>
            <a:ext cy="2350524" cx="4178699"/>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92" name="Shape 392"/>
        <p:cNvGrpSpPr/>
        <p:nvPr/>
      </p:nvGrpSpPr>
      <p:grpSpPr>
        <a:xfrm>
          <a:off y="0" x="0"/>
          <a:ext cy="0" cx="0"/>
          <a:chOff y="0" x="0"/>
          <a:chExt cy="0" cx="0"/>
        </a:xfrm>
      </p:grpSpPr>
      <p:sp>
        <p:nvSpPr>
          <p:cNvPr id="393" name="Shape 39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Pledge Advisory Committee</a:t>
            </a:r>
          </a:p>
        </p:txBody>
      </p:sp>
      <p:pic>
        <p:nvPicPr>
          <p:cNvPr id="394" name="Shape 394"/>
          <p:cNvPicPr preferRelativeResize="0"/>
          <p:nvPr/>
        </p:nvPicPr>
        <p:blipFill>
          <a:blip r:embed="rId3"/>
          <a:stretch>
            <a:fillRect/>
          </a:stretch>
        </p:blipFill>
        <p:spPr>
          <a:xfrm>
            <a:off y="1253500" x="1652299"/>
            <a:ext cy="3820849" cx="5323223"/>
          </a:xfrm>
          <a:prstGeom prst="rect">
            <a:avLst/>
          </a:prstGeom>
          <a:noFill/>
          <a:ln>
            <a:noFill/>
          </a:ln>
        </p:spPr>
      </p:pic>
      <p:sp>
        <p:nvSpPr>
          <p:cNvPr id="395" name="Shape 395"/>
          <p:cNvSpPr/>
          <p:nvPr/>
        </p:nvSpPr>
        <p:spPr>
          <a:xfrm>
            <a:off y="2191475" x="5876300"/>
            <a:ext cy="1562399" cx="625799"/>
          </a:xfrm>
          <a:prstGeom prst="up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lvl="0">
              <a:buNone/>
            </a:pPr>
            <a:r>
              <a:rPr lang="en"/>
              <a:t>
</a:t>
            </a:r>
          </a:p>
          <a:p>
            <a:r>
              <a:t/>
            </a:r>
          </a:p>
          <a:p>
            <a:r>
              <a:t/>
            </a:r>
          </a:p>
          <a:p>
            <a:r>
              <a:t/>
            </a:r>
          </a:p>
          <a:p>
            <a:pPr rtl="0" lvl="0">
              <a:buNone/>
            </a:pPr>
            <a:r>
              <a:rPr lang="en"/>
              <a:t>Br</a:t>
            </a:r>
          </a:p>
          <a:p>
            <a:pPr rtl="0" lvl="0">
              <a:buNone/>
            </a:pPr>
            <a:r>
              <a:rPr lang="en"/>
              <a:t>ian</a:t>
            </a:r>
          </a:p>
        </p:txBody>
      </p:sp>
      <p:sp>
        <p:nvSpPr>
          <p:cNvPr id="396" name="Shape 396"/>
          <p:cNvSpPr/>
          <p:nvPr/>
        </p:nvSpPr>
        <p:spPr>
          <a:xfrm>
            <a:off y="1679975" x="5952350"/>
            <a:ext cy="511499" cx="473700"/>
          </a:xfrm>
          <a:prstGeom prst="smileyFace">
            <a:avLst>
              <a:gd fmla="val 4653"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
        <p:nvSpPr>
          <p:cNvPr id="397" name="Shape 397"/>
          <p:cNvSpPr/>
          <p:nvPr/>
        </p:nvSpPr>
        <p:spPr>
          <a:xfrm>
            <a:off y="3753925" x="6014575"/>
            <a:ext cy="988499" cx="165900"/>
          </a:xfrm>
          <a:prstGeom prst="rect">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
        <p:nvSpPr>
          <p:cNvPr id="398" name="Shape 398"/>
          <p:cNvSpPr/>
          <p:nvPr/>
        </p:nvSpPr>
        <p:spPr>
          <a:xfrm>
            <a:off y="3760850" x="6228900"/>
            <a:ext cy="988499" cx="152100"/>
          </a:xfrm>
          <a:prstGeom prst="rect">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02" name="Shape 402"/>
        <p:cNvGrpSpPr/>
        <p:nvPr/>
      </p:nvGrpSpPr>
      <p:grpSpPr>
        <a:xfrm>
          <a:off y="0" x="0"/>
          <a:ext cy="0" cx="0"/>
          <a:chOff y="0" x="0"/>
          <a:chExt cy="0" cx="0"/>
        </a:xfrm>
      </p:grpSpPr>
      <p:sp>
        <p:nvSpPr>
          <p:cNvPr id="403" name="Shape 40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Pledge Update</a:t>
            </a:r>
          </a:p>
        </p:txBody>
      </p:sp>
      <p:sp>
        <p:nvSpPr>
          <p:cNvPr id="404" name="Shape 40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1st Mission and quiz</a:t>
            </a:r>
            <a:br>
              <a:rPr lang="en">
                <a:latin typeface="Ubuntu"/>
                <a:ea typeface="Ubuntu"/>
                <a:cs typeface="Ubuntu"/>
                <a:sym typeface="Ubuntu"/>
              </a:rPr>
            </a:br>
            <a:r>
              <a:rPr lang="en">
                <a:latin typeface="Ubuntu"/>
                <a:ea typeface="Ubuntu"/>
                <a:cs typeface="Ubuntu"/>
                <a:sym typeface="Ubuntu"/>
              </a:rPr>
              <a:t>Interview Etiquette</a:t>
            </a:r>
          </a:p>
          <a:p>
            <a:pPr rtl="0" lvl="0">
              <a:buNone/>
            </a:pPr>
            <a:r>
              <a:rPr lang="en">
                <a:latin typeface="Ubuntu"/>
                <a:ea typeface="Ubuntu"/>
                <a:cs typeface="Ubuntu"/>
                <a:sym typeface="Ubuntu"/>
              </a:rPr>
              <a:t> </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08" name="Shape 408"/>
        <p:cNvGrpSpPr/>
        <p:nvPr/>
      </p:nvGrpSpPr>
      <p:grpSpPr>
        <a:xfrm>
          <a:off y="0" x="0"/>
          <a:ext cy="0" cx="0"/>
          <a:chOff y="0" x="0"/>
          <a:chExt cy="0" cx="0"/>
        </a:xfrm>
      </p:grpSpPr>
      <p:sp>
        <p:nvSpPr>
          <p:cNvPr id="409" name="Shape 40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Finance VPs</a:t>
            </a:r>
          </a:p>
        </p:txBody>
      </p:sp>
      <p:sp>
        <p:nvSpPr>
          <p:cNvPr id="410" name="Shape 41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Emily Neai-Proeung &amp; Jonathan Liu</a:t>
            </a:r>
          </a:p>
          <a:p>
            <a:pPr rtl="0" lvl="0">
              <a:buNone/>
            </a:pPr>
            <a:r>
              <a:rPr lang="en">
                <a:latin typeface="Ubuntu"/>
                <a:ea typeface="Ubuntu"/>
                <a:cs typeface="Ubuntu"/>
                <a:sym typeface="Ubuntu"/>
              </a:rPr>
              <a:t>finance@apo-x.org</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14" name="Shape 414"/>
        <p:cNvGrpSpPr/>
        <p:nvPr/>
      </p:nvGrpSpPr>
      <p:grpSpPr>
        <a:xfrm>
          <a:off y="0" x="0"/>
          <a:ext cy="0" cx="0"/>
          <a:chOff y="0" x="0"/>
          <a:chExt cy="0" cx="0"/>
        </a:xfrm>
      </p:grpSpPr>
      <p:sp>
        <p:nvSpPr>
          <p:cNvPr id="415" name="Shape 41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About Us</a:t>
            </a:r>
          </a:p>
        </p:txBody>
      </p:sp>
      <p:sp>
        <p:nvSpPr>
          <p:cNvPr id="416" name="Shape 416"/>
          <p:cNvSpPr txBox="1"/>
          <p:nvPr>
            <p:ph idx="1" type="body"/>
          </p:nvPr>
        </p:nvSpPr>
        <p:spPr>
          <a:xfrm>
            <a:off y="1334825" x="2314250"/>
            <a:ext cy="3725699" cx="4069200"/>
          </a:xfrm>
          <a:prstGeom prst="rect">
            <a:avLst/>
          </a:prstGeom>
        </p:spPr>
        <p:txBody>
          <a:bodyPr bIns="91425" rIns="91425" lIns="91425" tIns="91425" anchor="t" anchorCtr="0">
            <a:noAutofit/>
          </a:bodyPr>
          <a:lstStyle/>
          <a:p>
            <a:pPr rtl="0" lvl="0" indent="-330200" marL="457200">
              <a:buClr>
                <a:schemeClr val="dk1"/>
              </a:buClr>
              <a:buSzPct val="166666"/>
              <a:buFont typeface="Arial"/>
              <a:buChar char="•"/>
            </a:pPr>
            <a:r>
              <a:rPr sz="1600" lang="en">
                <a:latin typeface="Ubuntu"/>
                <a:ea typeface="Ubuntu"/>
                <a:cs typeface="Ubuntu"/>
                <a:sym typeface="Ubuntu"/>
              </a:rPr>
              <a:t>We deal with anything and everything related to money!</a:t>
            </a:r>
          </a:p>
          <a:p>
            <a:r>
              <a:t/>
            </a:r>
          </a:p>
          <a:p>
            <a:pPr rtl="0" lvl="0" indent="-330200" marL="457200">
              <a:buClr>
                <a:schemeClr val="dk1"/>
              </a:buClr>
              <a:buSzPct val="166666"/>
              <a:buFont typeface="Arial"/>
              <a:buChar char="•"/>
            </a:pPr>
            <a:r>
              <a:rPr sz="1600" lang="en">
                <a:latin typeface="Ubuntu"/>
                <a:ea typeface="Ubuntu"/>
                <a:cs typeface="Ubuntu"/>
                <a:sym typeface="Ubuntu"/>
              </a:rPr>
              <a:t>Constructing the Chapter’s budget for this term</a:t>
            </a:r>
          </a:p>
          <a:p>
            <a:r>
              <a:t/>
            </a:r>
          </a:p>
          <a:p>
            <a:pPr rtl="0" lvl="0" indent="-330200" marL="457200">
              <a:buClr>
                <a:schemeClr val="dk1"/>
              </a:buClr>
              <a:buSzPct val="166666"/>
              <a:buFont typeface="Arial"/>
              <a:buChar char="•"/>
            </a:pPr>
            <a:r>
              <a:rPr sz="1600" lang="en">
                <a:latin typeface="Ubuntu"/>
                <a:ea typeface="Ubuntu"/>
                <a:cs typeface="Ubuntu"/>
                <a:sym typeface="Ubuntu"/>
              </a:rPr>
              <a:t>Put on fundraisers to raise money towards a cause!</a:t>
            </a:r>
          </a:p>
          <a:p>
            <a:r>
              <a:t/>
            </a:r>
          </a:p>
          <a:p>
            <a:pPr rtl="0" lvl="0" indent="-330200" marL="457200">
              <a:buClr>
                <a:schemeClr val="dk1"/>
              </a:buClr>
              <a:buSzPct val="166666"/>
              <a:buFont typeface="Arial"/>
              <a:buChar char="•"/>
            </a:pPr>
            <a:r>
              <a:rPr sz="1600" lang="en">
                <a:latin typeface="Ubuntu"/>
                <a:ea typeface="Ubuntu"/>
                <a:cs typeface="Ubuntu"/>
                <a:sym typeface="Ubuntu"/>
              </a:rPr>
              <a:t>Reimbursements &amp; overseeing financial stability for the Chapter during the term &amp; into the future</a:t>
            </a:r>
          </a:p>
        </p:txBody>
      </p:sp>
      <p:pic>
        <p:nvPicPr>
          <p:cNvPr id="417" name="Shape 417"/>
          <p:cNvPicPr preferRelativeResize="0"/>
          <p:nvPr/>
        </p:nvPicPr>
        <p:blipFill>
          <a:blip r:embed="rId3"/>
          <a:stretch>
            <a:fillRect/>
          </a:stretch>
        </p:blipFill>
        <p:spPr>
          <a:xfrm>
            <a:off y="1334825" x="337675"/>
            <a:ext cy="3652250" cx="1711450"/>
          </a:xfrm>
          <a:prstGeom prst="rect">
            <a:avLst/>
          </a:prstGeom>
          <a:noFill/>
          <a:ln>
            <a:noFill/>
          </a:ln>
        </p:spPr>
      </p:pic>
      <p:pic>
        <p:nvPicPr>
          <p:cNvPr id="418" name="Shape 418"/>
          <p:cNvPicPr preferRelativeResize="0"/>
          <p:nvPr/>
        </p:nvPicPr>
        <p:blipFill>
          <a:blip r:embed="rId4"/>
          <a:stretch>
            <a:fillRect/>
          </a:stretch>
        </p:blipFill>
        <p:spPr>
          <a:xfrm>
            <a:off y="1334825" x="6975350"/>
            <a:ext cy="3652249" cx="171144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1" name="Shape 91"/>
        <p:cNvGrpSpPr/>
        <p:nvPr/>
      </p:nvGrpSpPr>
      <p:grpSpPr>
        <a:xfrm>
          <a:off y="0" x="0"/>
          <a:ext cy="0" cx="0"/>
          <a:chOff y="0" x="0"/>
          <a:chExt cy="0" cx="0"/>
        </a:xfrm>
      </p:grpSpPr>
      <p:sp>
        <p:nvSpPr>
          <p:cNvPr id="92" name="Shape 92"/>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Pacifico"/>
                <a:ea typeface="Pacifico"/>
                <a:cs typeface="Pacifico"/>
                <a:sym typeface="Pacifico"/>
              </a:rPr>
              <a:t>Hello :D</a:t>
            </a:r>
          </a:p>
        </p:txBody>
      </p:sp>
      <p:sp>
        <p:nvSpPr>
          <p:cNvPr id="93" name="Shape 9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 Quick Intro</a:t>
            </a:r>
          </a:p>
          <a:p>
            <a:pPr rtl="0" lvl="0">
              <a:buNone/>
            </a:pPr>
            <a:r>
              <a:rPr lang="en">
                <a:latin typeface="Ubuntu"/>
                <a:ea typeface="Ubuntu"/>
                <a:cs typeface="Ubuntu"/>
                <a:sym typeface="Ubuntu"/>
              </a:rPr>
              <a:t>- Gamer’s Guide</a:t>
            </a:r>
          </a:p>
          <a:p>
            <a:r>
              <a:t/>
            </a:r>
          </a:p>
        </p:txBody>
      </p:sp>
      <p:pic>
        <p:nvPicPr>
          <p:cNvPr id="94" name="Shape 94"/>
          <p:cNvPicPr preferRelativeResize="0"/>
          <p:nvPr/>
        </p:nvPicPr>
        <p:blipFill>
          <a:blip r:embed="rId3"/>
          <a:stretch>
            <a:fillRect/>
          </a:stretch>
        </p:blipFill>
        <p:spPr>
          <a:xfrm>
            <a:off y="1754477" x="5222250"/>
            <a:ext cy="2617024" cx="2512350"/>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22" name="Shape 422"/>
        <p:cNvGrpSpPr/>
        <p:nvPr/>
      </p:nvGrpSpPr>
      <p:grpSpPr>
        <a:xfrm>
          <a:off y="0" x="0"/>
          <a:ext cy="0" cx="0"/>
          <a:chOff y="0" x="0"/>
          <a:chExt cy="0" cx="0"/>
        </a:xfrm>
      </p:grpSpPr>
      <p:sp>
        <p:nvSpPr>
          <p:cNvPr id="423" name="Shape 42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Active Dues</a:t>
            </a:r>
          </a:p>
        </p:txBody>
      </p:sp>
      <p:sp>
        <p:nvSpPr>
          <p:cNvPr id="424" name="Shape 424"/>
          <p:cNvSpPr txBox="1"/>
          <p:nvPr>
            <p:ph idx="1" type="body"/>
          </p:nvPr>
        </p:nvSpPr>
        <p:spPr>
          <a:xfrm>
            <a:off y="1200150" x="457200"/>
            <a:ext cy="3725699" cx="4044899"/>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Due by </a:t>
            </a:r>
            <a:r>
              <a:rPr b="1" lang="en">
                <a:latin typeface="Ubuntu"/>
                <a:ea typeface="Ubuntu"/>
                <a:cs typeface="Ubuntu"/>
                <a:sym typeface="Ubuntu"/>
              </a:rPr>
              <a:t>CM2 </a:t>
            </a:r>
            <a:r>
              <a:rPr lang="en">
                <a:latin typeface="Ubuntu"/>
                <a:ea typeface="Ubuntu"/>
                <a:cs typeface="Ubuntu"/>
                <a:sym typeface="Ubuntu"/>
              </a:rPr>
              <a:t>NO EXCEPTIONS</a:t>
            </a:r>
          </a:p>
          <a:p>
            <a:pPr rtl="0" lvl="1" indent="-381000" marL="914400">
              <a:buClr>
                <a:schemeClr val="dk1"/>
              </a:buClr>
              <a:buSzPct val="80000"/>
              <a:buFont typeface="Courier New"/>
              <a:buChar char="o"/>
            </a:pPr>
            <a:r>
              <a:rPr lang="en">
                <a:latin typeface="Ubuntu"/>
                <a:ea typeface="Ubuntu"/>
                <a:cs typeface="Ubuntu"/>
                <a:sym typeface="Ubuntu"/>
              </a:rPr>
              <a:t>Active dues: $75</a:t>
            </a:r>
          </a:p>
          <a:p>
            <a:pPr rtl="0" lvl="1" indent="-381000" marL="914400">
              <a:buClr>
                <a:schemeClr val="dk1"/>
              </a:buClr>
              <a:buSzPct val="80000"/>
              <a:buFont typeface="Courier New"/>
              <a:buChar char="o"/>
            </a:pPr>
            <a:r>
              <a:rPr lang="en">
                <a:latin typeface="Ubuntu"/>
                <a:ea typeface="Ubuntu"/>
                <a:cs typeface="Ubuntu"/>
                <a:sym typeface="Ubuntu"/>
              </a:rPr>
              <a:t>Associate dues: $45</a:t>
            </a:r>
          </a:p>
          <a:p>
            <a:pPr rtl="0" lvl="0" indent="-419100" marL="457200">
              <a:buClr>
                <a:schemeClr val="dk1"/>
              </a:buClr>
              <a:buSzPct val="166666"/>
              <a:buFont typeface="Arial"/>
              <a:buChar char="•"/>
            </a:pPr>
            <a:r>
              <a:rPr lang="en">
                <a:latin typeface="Ubuntu"/>
                <a:ea typeface="Ubuntu"/>
                <a:cs typeface="Ubuntu"/>
                <a:sym typeface="Ubuntu"/>
              </a:rPr>
              <a:t>Talk to us if you need the payment plan!</a:t>
            </a:r>
          </a:p>
        </p:txBody>
      </p:sp>
      <p:pic>
        <p:nvPicPr>
          <p:cNvPr id="425" name="Shape 425"/>
          <p:cNvPicPr preferRelativeResize="0"/>
          <p:nvPr/>
        </p:nvPicPr>
        <p:blipFill>
          <a:blip r:embed="rId3"/>
          <a:stretch>
            <a:fillRect/>
          </a:stretch>
        </p:blipFill>
        <p:spPr>
          <a:xfrm>
            <a:off y="1388200" x="4633075"/>
            <a:ext cy="3349600" cx="4361449"/>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29" name="Shape 429"/>
        <p:cNvGrpSpPr/>
        <p:nvPr/>
      </p:nvGrpSpPr>
      <p:grpSpPr>
        <a:xfrm>
          <a:off y="0" x="0"/>
          <a:ext cy="0" cx="0"/>
          <a:chOff y="0" x="0"/>
          <a:chExt cy="0" cx="0"/>
        </a:xfrm>
      </p:grpSpPr>
      <p:sp>
        <p:nvSpPr>
          <p:cNvPr id="430" name="Shape 430"/>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Pacifico"/>
                <a:ea typeface="Pacifico"/>
                <a:cs typeface="Pacifico"/>
                <a:sym typeface="Pacifico"/>
              </a:rPr>
              <a:t>Discount Policy</a:t>
            </a:r>
          </a:p>
        </p:txBody>
      </p:sp>
      <p:sp>
        <p:nvSpPr>
          <p:cNvPr id="431" name="Shape 431"/>
          <p:cNvSpPr txBox="1"/>
          <p:nvPr>
            <p:ph idx="1" type="body"/>
          </p:nvPr>
        </p:nvSpPr>
        <p:spPr>
          <a:xfrm>
            <a:off y="1182100" x="74525"/>
            <a:ext cy="1332299" cx="82296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solidFill>
                  <a:srgbClr val="222222"/>
                </a:solidFill>
                <a:latin typeface="Arial"/>
                <a:ea typeface="Arial"/>
                <a:cs typeface="Arial"/>
                <a:sym typeface="Arial"/>
              </a:rPr>
              <a:t>The policy for discounts is $5 off for every 2 </a:t>
            </a:r>
            <a:r>
              <a:rPr b="1" sz="2400" lang="en">
                <a:solidFill>
                  <a:srgbClr val="FF00FF"/>
                </a:solidFill>
                <a:latin typeface="Arial"/>
                <a:ea typeface="Arial"/>
                <a:cs typeface="Arial"/>
                <a:sym typeface="Arial"/>
              </a:rPr>
              <a:t>CONSECUTIVE TERMS YOU FINISH GOOD STANDING REQUIREMENTS</a:t>
            </a:r>
            <a:r>
              <a:rPr sz="2400" lang="en">
                <a:solidFill>
                  <a:srgbClr val="222222"/>
                </a:solidFill>
                <a:latin typeface="Arial"/>
                <a:ea typeface="Arial"/>
                <a:cs typeface="Arial"/>
                <a:sym typeface="Arial"/>
              </a:rPr>
              <a:t>.</a:t>
            </a:r>
          </a:p>
          <a:p>
            <a:pPr rtl="0" lvl="0" indent="-381000" marL="457200">
              <a:buClr>
                <a:srgbClr val="222222"/>
              </a:buClr>
              <a:buSzPct val="166666"/>
              <a:buFont typeface="Arial"/>
              <a:buChar char="•"/>
            </a:pPr>
            <a:r>
              <a:rPr sz="2400" lang="en">
                <a:solidFill>
                  <a:srgbClr val="222222"/>
                </a:solidFill>
                <a:latin typeface="Arial"/>
                <a:ea typeface="Arial"/>
                <a:cs typeface="Arial"/>
                <a:sym typeface="Arial"/>
              </a:rPr>
              <a:t>If you go associate or bad standing, the discount resets</a:t>
            </a:r>
          </a:p>
          <a:p>
            <a:pPr rtl="0" lvl="0" indent="-381000" marL="457200">
              <a:buClr>
                <a:schemeClr val="dk1"/>
              </a:buClr>
              <a:buSzPct val="166666"/>
              <a:buFont typeface="Arial"/>
              <a:buChar char="•"/>
            </a:pPr>
            <a:r>
              <a:rPr sz="2400" lang="en">
                <a:solidFill>
                  <a:srgbClr val="222222"/>
                </a:solidFill>
                <a:latin typeface="Arial"/>
                <a:ea typeface="Arial"/>
                <a:cs typeface="Arial"/>
                <a:sym typeface="Arial"/>
              </a:rPr>
              <a:t>The discount is only applicable for good standing dues. </a:t>
            </a:r>
          </a:p>
          <a:p>
            <a:r>
              <a:t/>
            </a:r>
          </a:p>
          <a:p>
            <a:r>
              <a:t/>
            </a:r>
          </a:p>
        </p:txBody>
      </p:sp>
      <p:pic>
        <p:nvPicPr>
          <p:cNvPr id="432" name="Shape 432"/>
          <p:cNvPicPr preferRelativeResize="0"/>
          <p:nvPr/>
        </p:nvPicPr>
        <p:blipFill>
          <a:blip r:embed="rId3"/>
          <a:stretch>
            <a:fillRect/>
          </a:stretch>
        </p:blipFill>
        <p:spPr>
          <a:xfrm>
            <a:off y="3203524" x="624575"/>
            <a:ext cy="1875850" cx="3139475"/>
          </a:xfrm>
          <a:prstGeom prst="rect">
            <a:avLst/>
          </a:prstGeom>
          <a:noFill/>
          <a:ln>
            <a:noFill/>
          </a:ln>
        </p:spPr>
      </p:pic>
      <p:sp>
        <p:nvSpPr>
          <p:cNvPr id="433" name="Shape 433"/>
          <p:cNvSpPr txBox="1"/>
          <p:nvPr>
            <p:ph idx="2" type="body"/>
          </p:nvPr>
        </p:nvSpPr>
        <p:spPr>
          <a:xfrm>
            <a:off y="3203525" x="4124075"/>
            <a:ext cy="1643700" cx="4725299"/>
          </a:xfrm>
          <a:prstGeom prst="rect">
            <a:avLst/>
          </a:prstGeom>
        </p:spPr>
        <p:txBody>
          <a:bodyPr bIns="91425" rIns="91425" lIns="91425" tIns="91425" anchor="t" anchorCtr="0">
            <a:noAutofit/>
          </a:bodyPr>
          <a:lstStyle/>
          <a:p>
            <a:pPr rtl="0" lvl="0">
              <a:buNone/>
            </a:pPr>
            <a:r>
              <a:rPr b="1" sz="1800" lang="en">
                <a:latin typeface="Ubuntu"/>
                <a:ea typeface="Ubuntu"/>
                <a:cs typeface="Ubuntu"/>
                <a:sym typeface="Ubuntu"/>
              </a:rPr>
              <a:t>For example: </a:t>
            </a:r>
          </a:p>
          <a:p>
            <a:pPr rtl="0" lvl="0">
              <a:buNone/>
            </a:pPr>
            <a:r>
              <a:rPr sz="1800" lang="en">
                <a:latin typeface="Ubuntu"/>
                <a:ea typeface="Ubuntu"/>
                <a:cs typeface="Ubuntu"/>
                <a:sym typeface="Ubuntu"/>
              </a:rPr>
              <a:t>If you are from the Pledge class Alpha Theta, and you finished both Alpha Iota and Alpha Kappa good standing, then you receive the $5 discount.</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37" name="Shape 437"/>
        <p:cNvGrpSpPr/>
        <p:nvPr/>
      </p:nvGrpSpPr>
      <p:grpSpPr>
        <a:xfrm>
          <a:off y="0" x="0"/>
          <a:ext cy="0" cx="0"/>
          <a:chOff y="0" x="0"/>
          <a:chExt cy="0" cx="0"/>
        </a:xfrm>
      </p:grpSpPr>
      <p:sp>
        <p:nvSpPr>
          <p:cNvPr id="438" name="Shape 43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Regular Reimbursements</a:t>
            </a:r>
          </a:p>
        </p:txBody>
      </p:sp>
      <p:pic>
        <p:nvPicPr>
          <p:cNvPr id="439" name="Shape 439"/>
          <p:cNvPicPr preferRelativeResize="0"/>
          <p:nvPr/>
        </p:nvPicPr>
        <p:blipFill>
          <a:blip r:embed="rId3"/>
          <a:stretch>
            <a:fillRect/>
          </a:stretch>
        </p:blipFill>
        <p:spPr>
          <a:xfrm>
            <a:off y="1265400" x="161862"/>
            <a:ext cy="2612700" cx="8820274"/>
          </a:xfrm>
          <a:prstGeom prst="rect">
            <a:avLst/>
          </a:prstGeom>
        </p:spPr>
      </p:pic>
      <p:pic>
        <p:nvPicPr>
          <p:cNvPr id="440" name="Shape 440"/>
          <p:cNvPicPr preferRelativeResize="0"/>
          <p:nvPr/>
        </p:nvPicPr>
        <p:blipFill>
          <a:blip r:embed="rId4"/>
          <a:stretch>
            <a:fillRect/>
          </a:stretch>
        </p:blipFill>
        <p:spPr>
          <a:xfrm>
            <a:off y="3082400" x="5250987"/>
            <a:ext cy="1905000" cx="2333625"/>
          </a:xfrm>
          <a:prstGeom prst="rect">
            <a:avLst/>
          </a:prstGeom>
          <a:noFill/>
          <a:ln>
            <a:noFill/>
          </a:ln>
        </p:spPr>
      </p:pic>
      <p:pic>
        <p:nvPicPr>
          <p:cNvPr id="441" name="Shape 441"/>
          <p:cNvPicPr preferRelativeResize="0"/>
          <p:nvPr/>
        </p:nvPicPr>
        <p:blipFill>
          <a:blip r:embed="rId5"/>
          <a:stretch>
            <a:fillRect/>
          </a:stretch>
        </p:blipFill>
        <p:spPr>
          <a:xfrm>
            <a:off y="3082400" x="7085562"/>
            <a:ext cy="1905000" cx="2333625"/>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45" name="Shape 445"/>
        <p:cNvGrpSpPr/>
        <p:nvPr/>
      </p:nvGrpSpPr>
      <p:grpSpPr>
        <a:xfrm>
          <a:off y="0" x="0"/>
          <a:ext cy="0" cx="0"/>
          <a:chOff y="0" x="0"/>
          <a:chExt cy="0" cx="0"/>
        </a:xfrm>
      </p:grpSpPr>
      <p:sp>
        <p:nvSpPr>
          <p:cNvPr id="446" name="Shape 44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Gas Reimbursements</a:t>
            </a:r>
          </a:p>
        </p:txBody>
      </p:sp>
      <p:pic>
        <p:nvPicPr>
          <p:cNvPr id="447" name="Shape 447"/>
          <p:cNvPicPr preferRelativeResize="0"/>
          <p:nvPr/>
        </p:nvPicPr>
        <p:blipFill>
          <a:blip r:embed="rId3"/>
          <a:stretch>
            <a:fillRect/>
          </a:stretch>
        </p:blipFill>
        <p:spPr>
          <a:xfrm>
            <a:off y="1126775" x="116375"/>
            <a:ext cy="2889949" cx="8911250"/>
          </a:xfrm>
          <a:prstGeom prst="rect">
            <a:avLst/>
          </a:prstGeom>
        </p:spPr>
      </p:pic>
      <p:pic>
        <p:nvPicPr>
          <p:cNvPr id="448" name="Shape 448"/>
          <p:cNvPicPr preferRelativeResize="0"/>
          <p:nvPr/>
        </p:nvPicPr>
        <p:blipFill>
          <a:blip r:embed="rId4"/>
          <a:stretch>
            <a:fillRect/>
          </a:stretch>
        </p:blipFill>
        <p:spPr>
          <a:xfrm>
            <a:off y="3769825" x="3167892"/>
            <a:ext cy="1373675" cx="2385625"/>
          </a:xfrm>
          <a:prstGeom prst="rect">
            <a:avLst/>
          </a:prstGeom>
          <a:noFill/>
          <a:ln>
            <a:noFill/>
          </a:ln>
        </p:spPr>
      </p:pic>
      <p:pic>
        <p:nvPicPr>
          <p:cNvPr id="449" name="Shape 449"/>
          <p:cNvPicPr preferRelativeResize="0"/>
          <p:nvPr/>
        </p:nvPicPr>
        <p:blipFill>
          <a:blip r:embed="rId4"/>
          <a:stretch>
            <a:fillRect/>
          </a:stretch>
        </p:blipFill>
        <p:spPr>
          <a:xfrm>
            <a:off y="4016725" x="5553523"/>
            <a:ext cy="1023900" cx="1778175"/>
          </a:xfrm>
          <a:prstGeom prst="rect">
            <a:avLst/>
          </a:prstGeom>
          <a:noFill/>
          <a:ln>
            <a:noFill/>
          </a:ln>
        </p:spPr>
      </p:pic>
      <p:pic>
        <p:nvPicPr>
          <p:cNvPr id="450" name="Shape 450"/>
          <p:cNvPicPr preferRelativeResize="0"/>
          <p:nvPr/>
        </p:nvPicPr>
        <p:blipFill>
          <a:blip r:embed="rId4"/>
          <a:stretch>
            <a:fillRect/>
          </a:stretch>
        </p:blipFill>
        <p:spPr>
          <a:xfrm>
            <a:off y="4132500" x="7331699"/>
            <a:ext cy="792349" cx="1376049"/>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54" name="Shape 454"/>
        <p:cNvGrpSpPr/>
        <p:nvPr/>
      </p:nvGrpSpPr>
      <p:grpSpPr>
        <a:xfrm>
          <a:off y="0" x="0"/>
          <a:ext cy="0" cx="0"/>
          <a:chOff y="0" x="0"/>
          <a:chExt cy="0" cx="0"/>
        </a:xfrm>
      </p:grpSpPr>
      <p:sp>
        <p:nvSpPr>
          <p:cNvPr id="455" name="Shape 45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Fundraising Goals!</a:t>
            </a:r>
          </a:p>
        </p:txBody>
      </p:sp>
      <p:sp>
        <p:nvSpPr>
          <p:cNvPr id="456" name="Shape 456"/>
          <p:cNvSpPr txBox="1"/>
          <p:nvPr>
            <p:ph idx="1" type="body"/>
          </p:nvPr>
        </p:nvSpPr>
        <p:spPr>
          <a:xfrm>
            <a:off y="1200150" x="457200"/>
            <a:ext cy="3725699" cx="47745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All of our proceeds go towards charity</a:t>
            </a:r>
          </a:p>
          <a:p>
            <a:pPr rtl="0" lvl="0" indent="-419100" marL="457200">
              <a:buClr>
                <a:schemeClr val="dk1"/>
              </a:buClr>
              <a:buSzPct val="166666"/>
              <a:buFont typeface="Arial"/>
              <a:buChar char="•"/>
            </a:pPr>
            <a:r>
              <a:rPr lang="en">
                <a:latin typeface="Ubuntu"/>
                <a:ea typeface="Ubuntu"/>
                <a:cs typeface="Ubuntu"/>
                <a:sym typeface="Ubuntu"/>
              </a:rPr>
              <a:t>Charity chosen:</a:t>
            </a:r>
            <a:r>
              <a:rPr b="1" lang="en">
                <a:latin typeface="Ubuntu"/>
                <a:ea typeface="Ubuntu"/>
                <a:cs typeface="Ubuntu"/>
                <a:sym typeface="Ubuntu"/>
              </a:rPr>
              <a:t> </a:t>
            </a:r>
            <a:r>
              <a:rPr b="1" lang="en">
                <a:solidFill>
                  <a:srgbClr val="FF00FF"/>
                </a:solidFill>
                <a:latin typeface="Ubuntu"/>
                <a:ea typeface="Ubuntu"/>
                <a:cs typeface="Ubuntu"/>
                <a:sym typeface="Ubuntu"/>
              </a:rPr>
              <a:t>Autism Speaks!</a:t>
            </a:r>
          </a:p>
          <a:p>
            <a:pPr rtl="0" lvl="0" indent="-419100" marL="457200">
              <a:buClr>
                <a:schemeClr val="dk1"/>
              </a:buClr>
              <a:buSzPct val="166666"/>
              <a:buFont typeface="Arial"/>
              <a:buChar char="•"/>
            </a:pPr>
            <a:r>
              <a:rPr lang="en">
                <a:latin typeface="Ubuntu"/>
                <a:ea typeface="Ubuntu"/>
                <a:cs typeface="Ubuntu"/>
                <a:sym typeface="Ubuntu"/>
              </a:rPr>
              <a:t>Predicted minimum amount: $2025</a:t>
            </a:r>
          </a:p>
          <a:p>
            <a:pPr rtl="0" lvl="0" indent="-419100" marL="457200">
              <a:buClr>
                <a:schemeClr val="dk1"/>
              </a:buClr>
              <a:buSzPct val="166666"/>
              <a:buFont typeface="Arial"/>
              <a:buChar char="•"/>
            </a:pPr>
            <a:r>
              <a:rPr lang="en">
                <a:latin typeface="Ubuntu"/>
                <a:ea typeface="Ubuntu"/>
                <a:cs typeface="Ubuntu"/>
                <a:sym typeface="Ubuntu"/>
              </a:rPr>
              <a:t>Goal: $2800</a:t>
            </a:r>
          </a:p>
        </p:txBody>
      </p:sp>
      <p:pic>
        <p:nvPicPr>
          <p:cNvPr id="457" name="Shape 457"/>
          <p:cNvPicPr preferRelativeResize="0"/>
          <p:nvPr/>
        </p:nvPicPr>
        <p:blipFill>
          <a:blip r:embed="rId3"/>
          <a:stretch>
            <a:fillRect/>
          </a:stretch>
        </p:blipFill>
        <p:spPr>
          <a:xfrm>
            <a:off y="2859275" x="5231700"/>
            <a:ext cy="2066575" cx="3730311"/>
          </a:xfrm>
          <a:prstGeom prst="rect">
            <a:avLst/>
          </a:prstGeom>
          <a:noFill/>
          <a:ln>
            <a:noFill/>
          </a:ln>
        </p:spPr>
      </p:pic>
      <p:sp>
        <p:nvSpPr>
          <p:cNvPr id="458" name="Shape 458"/>
          <p:cNvSpPr txBox="1"/>
          <p:nvPr/>
        </p:nvSpPr>
        <p:spPr>
          <a:xfrm>
            <a:off y="2415000" x="5741125"/>
            <a:ext cy="313500" cx="2857499"/>
          </a:xfrm>
          <a:prstGeom prst="rect">
            <a:avLst/>
          </a:prstGeom>
        </p:spPr>
        <p:txBody>
          <a:bodyPr bIns="91425" rIns="91425" lIns="91425" tIns="91425" anchor="t" anchorCtr="0">
            <a:noAutofit/>
          </a:bodyPr>
          <a:lstStyle/>
          <a:p>
            <a:pPr>
              <a:buNone/>
            </a:pPr>
            <a:r>
              <a:rPr sz="1800" lang="en">
                <a:latin typeface="Ubuntu"/>
                <a:ea typeface="Ubuntu"/>
                <a:cs typeface="Ubuntu"/>
                <a:sym typeface="Ubuntu"/>
              </a:rPr>
              <a:t>FUNDRAISE MORE GUISE</a:t>
            </a:r>
          </a:p>
        </p:txBody>
      </p:sp>
      <p:pic>
        <p:nvPicPr>
          <p:cNvPr id="459" name="Shape 459"/>
          <p:cNvPicPr preferRelativeResize="0"/>
          <p:nvPr/>
        </p:nvPicPr>
        <p:blipFill>
          <a:blip r:embed="rId4"/>
          <a:stretch>
            <a:fillRect/>
          </a:stretch>
        </p:blipFill>
        <p:spPr>
          <a:xfrm>
            <a:off y="1011249" x="6468000"/>
            <a:ext cy="1403750" cx="1403750"/>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63" name="Shape 463"/>
        <p:cNvGrpSpPr/>
        <p:nvPr/>
      </p:nvGrpSpPr>
      <p:grpSpPr>
        <a:xfrm>
          <a:off y="0" x="0"/>
          <a:ext cy="0" cx="0"/>
          <a:chOff y="0" x="0"/>
          <a:chExt cy="0" cx="0"/>
        </a:xfrm>
      </p:grpSpPr>
      <p:sp>
        <p:nvSpPr>
          <p:cNvPr id="464" name="Shape 46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TV Tapings!</a:t>
            </a:r>
          </a:p>
        </p:txBody>
      </p:sp>
      <p:sp>
        <p:nvSpPr>
          <p:cNvPr id="465" name="Shape 465"/>
          <p:cNvSpPr txBox="1"/>
          <p:nvPr>
            <p:ph idx="1" type="body"/>
          </p:nvPr>
        </p:nvSpPr>
        <p:spPr>
          <a:xfrm>
            <a:off y="1301450" x="310900"/>
            <a:ext cy="3121799" cx="41124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Check the calendar </a:t>
            </a:r>
          </a:p>
          <a:p>
            <a:pPr rtl="0" lvl="0" indent="-419100" marL="457200">
              <a:buClr>
                <a:schemeClr val="dk1"/>
              </a:buClr>
              <a:buSzPct val="166666"/>
              <a:buFont typeface="Arial"/>
              <a:buChar char="•"/>
            </a:pPr>
            <a:r>
              <a:rPr lang="en">
                <a:latin typeface="Ubuntu"/>
                <a:ea typeface="Ubuntu"/>
                <a:cs typeface="Ubuntu"/>
                <a:sym typeface="Ubuntu"/>
              </a:rPr>
              <a:t>Sign up ahead of time</a:t>
            </a:r>
          </a:p>
          <a:p>
            <a:pPr rtl="0" lvl="0" indent="-419100" marL="457200">
              <a:buClr>
                <a:schemeClr val="dk1"/>
              </a:buClr>
              <a:buSzPct val="166666"/>
              <a:buFont typeface="Arial"/>
              <a:buChar char="•"/>
            </a:pPr>
            <a:r>
              <a:rPr lang="en">
                <a:latin typeface="Ubuntu"/>
                <a:ea typeface="Ubuntu"/>
                <a:cs typeface="Ubuntu"/>
                <a:sym typeface="Ubuntu"/>
              </a:rPr>
              <a:t>Cannot Flake otherwise we lose $$$!</a:t>
            </a:r>
          </a:p>
          <a:p>
            <a:r>
              <a:t/>
            </a:r>
          </a:p>
        </p:txBody>
      </p:sp>
      <p:pic>
        <p:nvPicPr>
          <p:cNvPr id="466" name="Shape 466"/>
          <p:cNvPicPr preferRelativeResize="0"/>
          <p:nvPr/>
        </p:nvPicPr>
        <p:blipFill>
          <a:blip r:embed="rId3"/>
          <a:stretch>
            <a:fillRect/>
          </a:stretch>
        </p:blipFill>
        <p:spPr>
          <a:xfrm>
            <a:off y="2680125" x="4816675"/>
            <a:ext cy="2286000" cx="3810000"/>
          </a:xfrm>
          <a:prstGeom prst="rect">
            <a:avLst/>
          </a:prstGeom>
          <a:noFill/>
          <a:ln>
            <a:noFill/>
          </a:ln>
        </p:spPr>
      </p:pic>
      <p:sp>
        <p:nvSpPr>
          <p:cNvPr id="467" name="Shape 467"/>
          <p:cNvSpPr txBox="1"/>
          <p:nvPr>
            <p:ph idx="2" type="body"/>
          </p:nvPr>
        </p:nvSpPr>
        <p:spPr>
          <a:xfrm>
            <a:off y="1151325" x="4609200"/>
            <a:ext cy="1528799" cx="4112400"/>
          </a:xfrm>
          <a:prstGeom prst="rect">
            <a:avLst/>
          </a:prstGeom>
        </p:spPr>
        <p:txBody>
          <a:bodyPr bIns="91425" rIns="91425" lIns="91425" tIns="91425" anchor="t" anchorCtr="0">
            <a:noAutofit/>
          </a:bodyPr>
          <a:lstStyle/>
          <a:p>
            <a:pPr algn="ctr" rtl="0" lvl="0">
              <a:buNone/>
            </a:pPr>
            <a:r>
              <a:rPr sz="2400" lang="en">
                <a:latin typeface="Ubuntu"/>
                <a:ea typeface="Ubuntu"/>
                <a:cs typeface="Ubuntu"/>
                <a:sym typeface="Ubuntu"/>
              </a:rPr>
              <a:t>Friday 3/7!</a:t>
            </a:r>
            <a:r>
              <a:rPr b="1" sz="2400" lang="en">
                <a:latin typeface="Ubuntu"/>
                <a:ea typeface="Ubuntu"/>
                <a:cs typeface="Ubuntu"/>
                <a:sym typeface="Ubuntu"/>
              </a:rPr>
              <a:t>“Melissa &amp; Joey”</a:t>
            </a:r>
          </a:p>
          <a:p>
            <a:pPr algn="ctr" rtl="0" lvl="0" indent="0" marL="0">
              <a:buNone/>
            </a:pPr>
            <a:r>
              <a:rPr sz="2400" lang="en">
                <a:latin typeface="Ubuntu"/>
                <a:ea typeface="Ubuntu"/>
                <a:cs typeface="Ubuntu"/>
                <a:sym typeface="Ubuntu"/>
              </a:rPr>
              <a:t>@Paramount Studios</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71" name="Shape 471"/>
        <p:cNvGrpSpPr/>
        <p:nvPr/>
      </p:nvGrpSpPr>
      <p:grpSpPr>
        <a:xfrm>
          <a:off y="0" x="0"/>
          <a:ext cy="0" cx="0"/>
          <a:chOff y="0" x="0"/>
          <a:chExt cy="0" cx="0"/>
        </a:xfrm>
      </p:grpSpPr>
      <p:sp>
        <p:nvSpPr>
          <p:cNvPr id="472" name="Shape 47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Finance Committees!</a:t>
            </a:r>
          </a:p>
        </p:txBody>
      </p:sp>
      <p:sp>
        <p:nvSpPr>
          <p:cNvPr id="473" name="Shape 473"/>
          <p:cNvSpPr txBox="1"/>
          <p:nvPr>
            <p:ph idx="1" type="body"/>
          </p:nvPr>
        </p:nvSpPr>
        <p:spPr>
          <a:xfrm>
            <a:off y="1356700" x="278695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Collection Committee (2)</a:t>
            </a:r>
          </a:p>
          <a:p>
            <a:r>
              <a:t/>
            </a:r>
          </a:p>
          <a:p>
            <a:pPr rtl="0" lvl="0" indent="-419100" marL="457200">
              <a:buClr>
                <a:schemeClr val="dk1"/>
              </a:buClr>
              <a:buSzPct val="166666"/>
              <a:buFont typeface="Arial"/>
              <a:buChar char="•"/>
            </a:pPr>
            <a:r>
              <a:rPr lang="en">
                <a:latin typeface="Ubuntu"/>
                <a:ea typeface="Ubuntu"/>
                <a:cs typeface="Ubuntu"/>
                <a:sym typeface="Ubuntu"/>
              </a:rPr>
              <a:t>Reimbursement Committee (2)</a:t>
            </a:r>
          </a:p>
          <a:p>
            <a:r>
              <a:t/>
            </a:r>
          </a:p>
          <a:p>
            <a:pPr rtl="0" lvl="0" indent="-419100" marL="457200">
              <a:buClr>
                <a:schemeClr val="dk1"/>
              </a:buClr>
              <a:buSzPct val="166666"/>
              <a:buFont typeface="Arial"/>
              <a:buChar char="•"/>
            </a:pPr>
            <a:r>
              <a:rPr lang="en">
                <a:latin typeface="Ubuntu"/>
                <a:ea typeface="Ubuntu"/>
                <a:cs typeface="Ubuntu"/>
                <a:sym typeface="Ubuntu"/>
              </a:rPr>
              <a:t>Fundraising Committee (3)</a:t>
            </a:r>
          </a:p>
          <a:p>
            <a:r>
              <a:t/>
            </a:r>
          </a:p>
          <a:p>
            <a:pPr rtl="0" lvl="0" indent="-419100" marL="457200">
              <a:buClr>
                <a:schemeClr val="dk1"/>
              </a:buClr>
              <a:buSzPct val="166666"/>
              <a:buFont typeface="Arial"/>
              <a:buChar char="•"/>
            </a:pPr>
            <a:r>
              <a:rPr lang="en">
                <a:latin typeface="Ubuntu"/>
                <a:ea typeface="Ubuntu"/>
                <a:cs typeface="Ubuntu"/>
                <a:sym typeface="Ubuntu"/>
              </a:rPr>
              <a:t>Tracking Committee (1)</a:t>
            </a:r>
          </a:p>
        </p:txBody>
      </p:sp>
      <p:pic>
        <p:nvPicPr>
          <p:cNvPr id="474" name="Shape 474"/>
          <p:cNvPicPr preferRelativeResize="0"/>
          <p:nvPr/>
        </p:nvPicPr>
        <p:blipFill>
          <a:blip r:embed="rId3"/>
          <a:stretch>
            <a:fillRect/>
          </a:stretch>
        </p:blipFill>
        <p:spPr>
          <a:xfrm>
            <a:off y="1211425" x="272400"/>
            <a:ext cy="3870975" cx="2422518"/>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78" name="Shape 478"/>
        <p:cNvGrpSpPr/>
        <p:nvPr/>
      </p:nvGrpSpPr>
      <p:grpSpPr>
        <a:xfrm>
          <a:off y="0" x="0"/>
          <a:ext cy="0" cx="0"/>
          <a:chOff y="0" x="0"/>
          <a:chExt cy="0" cx="0"/>
        </a:xfrm>
      </p:grpSpPr>
      <p:sp>
        <p:nvSpPr>
          <p:cNvPr id="479" name="Shape 47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MUCHOS GRACIAS</a:t>
            </a:r>
          </a:p>
        </p:txBody>
      </p:sp>
      <p:pic>
        <p:nvPicPr>
          <p:cNvPr id="480" name="Shape 480"/>
          <p:cNvPicPr preferRelativeResize="0"/>
          <p:nvPr/>
        </p:nvPicPr>
        <p:blipFill>
          <a:blip r:embed="rId3"/>
          <a:stretch>
            <a:fillRect/>
          </a:stretch>
        </p:blipFill>
        <p:spPr>
          <a:xfrm>
            <a:off y="1859449" x="728250"/>
            <a:ext cy="3148149" cx="7831175"/>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84" name="Shape 484"/>
        <p:cNvGrpSpPr/>
        <p:nvPr/>
      </p:nvGrpSpPr>
      <p:grpSpPr>
        <a:xfrm>
          <a:off y="0" x="0"/>
          <a:ext cy="0" cx="0"/>
          <a:chOff y="0" x="0"/>
          <a:chExt cy="0" cx="0"/>
        </a:xfrm>
      </p:grpSpPr>
      <p:sp>
        <p:nvSpPr>
          <p:cNvPr id="485" name="Shape 485"/>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Fellowship VPs</a:t>
            </a:r>
          </a:p>
        </p:txBody>
      </p:sp>
      <p:sp>
        <p:nvSpPr>
          <p:cNvPr id="486" name="Shape 486"/>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Michael Hung &amp; Dianne Pham</a:t>
            </a:r>
          </a:p>
          <a:p>
            <a:pPr rtl="0" lvl="0">
              <a:buNone/>
            </a:pPr>
            <a:r>
              <a:rPr lang="en">
                <a:latin typeface="Ubuntu"/>
                <a:ea typeface="Ubuntu"/>
                <a:cs typeface="Ubuntu"/>
                <a:sym typeface="Ubuntu"/>
              </a:rPr>
              <a:t>fellowship@apo-x.org</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90" name="Shape 490"/>
        <p:cNvGrpSpPr/>
        <p:nvPr/>
      </p:nvGrpSpPr>
      <p:grpSpPr>
        <a:xfrm>
          <a:off y="0" x="0"/>
          <a:ext cy="0" cx="0"/>
          <a:chOff y="0" x="0"/>
          <a:chExt cy="0" cx="0"/>
        </a:xfrm>
      </p:grpSpPr>
      <p:sp>
        <p:nvSpPr>
          <p:cNvPr id="491" name="Shape 49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Who We Are </a:t>
            </a:r>
          </a:p>
        </p:txBody>
      </p:sp>
      <p:sp>
        <p:nvSpPr>
          <p:cNvPr id="492" name="Shape 492"/>
          <p:cNvSpPr txBox="1"/>
          <p:nvPr>
            <p:ph idx="1" type="body"/>
          </p:nvPr>
        </p:nvSpPr>
        <p:spPr>
          <a:xfrm>
            <a:off y="1417800" x="-155125"/>
            <a:ext cy="3725699" cx="8229600"/>
          </a:xfrm>
          <a:prstGeom prst="rect">
            <a:avLst/>
          </a:prstGeom>
        </p:spPr>
        <p:txBody>
          <a:bodyPr bIns="91425" rIns="91425" lIns="91425" tIns="91425" anchor="t" anchorCtr="0">
            <a:noAutofit/>
          </a:bodyPr>
          <a:lstStyle/>
          <a:p>
            <a:pPr algn="ctr" rtl="0" lvl="0">
              <a:buNone/>
            </a:pPr>
            <a:r>
              <a:rPr lang="en">
                <a:latin typeface="Ubuntu"/>
                <a:ea typeface="Ubuntu"/>
                <a:cs typeface="Ubuntu"/>
                <a:sym typeface="Ubuntu"/>
              </a:rPr>
              <a:t>FELLOWSHIP </a:t>
            </a:r>
          </a:p>
          <a:p>
            <a:pPr algn="ctr" rtl="0" lvl="0">
              <a:buNone/>
            </a:pPr>
            <a:r>
              <a:rPr lang="en">
                <a:latin typeface="Ubuntu"/>
                <a:ea typeface="Ubuntu"/>
                <a:cs typeface="Ubuntu"/>
                <a:sym typeface="Ubuntu"/>
              </a:rPr>
              <a:t>(SOCIAL) </a:t>
            </a:r>
          </a:p>
          <a:p>
            <a:pPr algn="ctr" rtl="0" lvl="0">
              <a:buNone/>
            </a:pPr>
            <a:r>
              <a:rPr lang="en">
                <a:latin typeface="Ubuntu"/>
                <a:ea typeface="Ubuntu"/>
                <a:cs typeface="Ubuntu"/>
                <a:sym typeface="Ubuntu"/>
              </a:rPr>
              <a:t>EVENTS!</a:t>
            </a:r>
          </a:p>
        </p:txBody>
      </p:sp>
      <p:pic>
        <p:nvPicPr>
          <p:cNvPr id="493" name="Shape 493"/>
          <p:cNvPicPr preferRelativeResize="0"/>
          <p:nvPr/>
        </p:nvPicPr>
        <p:blipFill>
          <a:blip r:embed="rId3"/>
          <a:stretch>
            <a:fillRect/>
          </a:stretch>
        </p:blipFill>
        <p:spPr>
          <a:xfrm>
            <a:off y="1287375" x="360226"/>
            <a:ext cy="3551250" cx="2377374"/>
          </a:xfrm>
          <a:prstGeom prst="rect">
            <a:avLst/>
          </a:prstGeom>
          <a:noFill/>
          <a:ln>
            <a:noFill/>
          </a:ln>
        </p:spPr>
      </p:pic>
      <p:pic>
        <p:nvPicPr>
          <p:cNvPr id="494" name="Shape 494"/>
          <p:cNvPicPr preferRelativeResize="0"/>
          <p:nvPr/>
        </p:nvPicPr>
        <p:blipFill>
          <a:blip r:embed="rId4"/>
          <a:stretch>
            <a:fillRect/>
          </a:stretch>
        </p:blipFill>
        <p:spPr>
          <a:xfrm>
            <a:off y="3238500" x="3164325"/>
            <a:ext cy="1905000" cx="1590675"/>
          </a:xfrm>
          <a:prstGeom prst="rect">
            <a:avLst/>
          </a:prstGeom>
          <a:noFill/>
          <a:ln>
            <a:noFill/>
          </a:ln>
        </p:spPr>
      </p:pic>
      <p:pic>
        <p:nvPicPr>
          <p:cNvPr id="495" name="Shape 495"/>
          <p:cNvPicPr preferRelativeResize="0"/>
          <p:nvPr/>
        </p:nvPicPr>
        <p:blipFill>
          <a:blip r:embed="rId5"/>
          <a:stretch>
            <a:fillRect/>
          </a:stretch>
        </p:blipFill>
        <p:spPr>
          <a:xfrm>
            <a:off y="1526662" x="5224750"/>
            <a:ext cy="3072675" cx="3754401"/>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8" name="Shape 98"/>
        <p:cNvGrpSpPr/>
        <p:nvPr/>
      </p:nvGrpSpPr>
      <p:grpSpPr>
        <a:xfrm>
          <a:off y="0" x="0"/>
          <a:ext cy="0" cx="0"/>
          <a:chOff y="0" x="0"/>
          <a:chExt cy="0" cx="0"/>
        </a:xfrm>
      </p:grpSpPr>
      <p:sp>
        <p:nvSpPr>
          <p:cNvPr id="99" name="Shape 99"/>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Pacifico"/>
                <a:ea typeface="Pacifico"/>
                <a:cs typeface="Pacifico"/>
                <a:sym typeface="Pacifico"/>
              </a:rPr>
              <a:t>About Me</a:t>
            </a:r>
          </a:p>
        </p:txBody>
      </p:sp>
      <p:sp>
        <p:nvSpPr>
          <p:cNvPr id="100" name="Shape 100"/>
          <p:cNvSpPr txBox="1"/>
          <p:nvPr>
            <p:ph idx="1" type="body"/>
          </p:nvPr>
        </p:nvSpPr>
        <p:spPr>
          <a:xfrm>
            <a:off y="1200150" x="457200"/>
            <a:ext cy="3725699" cx="4729500"/>
          </a:xfrm>
          <a:prstGeom prst="rect">
            <a:avLst/>
          </a:prstGeom>
        </p:spPr>
        <p:txBody>
          <a:bodyPr bIns="91425" rIns="91425" lIns="91425" tIns="91425" anchor="t" anchorCtr="0">
            <a:noAutofit/>
          </a:bodyPr>
          <a:lstStyle/>
          <a:p>
            <a:pPr rtl="0" lvl="0" indent="-381000" marL="457200">
              <a:buClr>
                <a:schemeClr val="dk1"/>
              </a:buClr>
              <a:buSzPct val="133333"/>
              <a:buFont typeface="Arial"/>
              <a:buChar char="•"/>
            </a:pPr>
            <a:r>
              <a:rPr lang="en">
                <a:latin typeface="Ubuntu"/>
                <a:ea typeface="Ubuntu"/>
                <a:cs typeface="Ubuntu"/>
                <a:sym typeface="Ubuntu"/>
              </a:rPr>
              <a:t>
</a:t>
            </a:r>
            <a:r>
              <a:rPr lang="en">
                <a:latin typeface="Ubuntu"/>
                <a:ea typeface="Ubuntu"/>
                <a:cs typeface="Ubuntu"/>
                <a:sym typeface="Ubuntu"/>
              </a:rPr>
              <a:t>Pledged AZ Fall 2011</a:t>
            </a:r>
          </a:p>
          <a:p>
            <a:pPr rtl="0" lvl="0" indent="457200" marL="457200">
              <a:buNone/>
            </a:pPr>
            <a:r>
              <a:rPr lang="en">
                <a:latin typeface="Ubuntu"/>
                <a:ea typeface="Ubuntu"/>
                <a:cs typeface="Ubuntu"/>
                <a:sym typeface="Ubuntu"/>
              </a:rPr>
              <a:t>     AZ...BRAH!</a:t>
            </a:r>
          </a:p>
          <a:p>
            <a:pPr rtl="0" lvl="0" indent="-381000" marL="457200">
              <a:buClr>
                <a:schemeClr val="dk1"/>
              </a:buClr>
              <a:buSzPct val="133333"/>
              <a:buFont typeface="Arial"/>
              <a:buChar char="•"/>
            </a:pPr>
            <a:r>
              <a:rPr lang="en">
                <a:latin typeface="Ubuntu"/>
                <a:ea typeface="Ubuntu"/>
                <a:cs typeface="Ubuntu"/>
                <a:sym typeface="Ubuntu"/>
              </a:rPr>
              <a:t>Oversee and ensure a smooth term :P</a:t>
            </a:r>
          </a:p>
          <a:p>
            <a:r>
              <a:t/>
            </a:r>
          </a:p>
        </p:txBody>
      </p:sp>
      <p:pic>
        <p:nvPicPr>
          <p:cNvPr id="101" name="Shape 101"/>
          <p:cNvPicPr preferRelativeResize="0"/>
          <p:nvPr/>
        </p:nvPicPr>
        <p:blipFill>
          <a:blip r:embed="rId3"/>
          <a:stretch>
            <a:fillRect/>
          </a:stretch>
        </p:blipFill>
        <p:spPr>
          <a:xfrm>
            <a:off y="2052825" x="5069475"/>
            <a:ext cy="2020350" cx="3591724"/>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99" name="Shape 499"/>
        <p:cNvGrpSpPr/>
        <p:nvPr/>
      </p:nvGrpSpPr>
      <p:grpSpPr>
        <a:xfrm>
          <a:off y="0" x="0"/>
          <a:ext cy="0" cx="0"/>
          <a:chOff y="0" x="0"/>
          <a:chExt cy="0" cx="0"/>
        </a:xfrm>
      </p:grpSpPr>
      <p:sp>
        <p:nvSpPr>
          <p:cNvPr id="500" name="Shape 50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Our Committee</a:t>
            </a:r>
          </a:p>
        </p:txBody>
      </p:sp>
      <p:sp>
        <p:nvSpPr>
          <p:cNvPr id="501" name="Shape 501"/>
          <p:cNvSpPr txBox="1"/>
          <p:nvPr>
            <p:ph idx="1" type="body"/>
          </p:nvPr>
        </p:nvSpPr>
        <p:spPr>
          <a:xfrm>
            <a:off y="1128875" x="457200"/>
            <a:ext cy="3725699" cx="8229600"/>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Special Events Committee :D</a:t>
            </a:r>
          </a:p>
        </p:txBody>
      </p:sp>
      <p:pic>
        <p:nvPicPr>
          <p:cNvPr id="502" name="Shape 502"/>
          <p:cNvPicPr preferRelativeResize="0"/>
          <p:nvPr/>
        </p:nvPicPr>
        <p:blipFill>
          <a:blip r:embed="rId3"/>
          <a:stretch>
            <a:fillRect/>
          </a:stretch>
        </p:blipFill>
        <p:spPr>
          <a:xfrm>
            <a:off y="2502075" x="575975"/>
            <a:ext cy="2352499" cx="1431525"/>
          </a:xfrm>
          <a:prstGeom prst="rect">
            <a:avLst/>
          </a:prstGeom>
          <a:noFill/>
          <a:ln>
            <a:noFill/>
          </a:ln>
        </p:spPr>
      </p:pic>
      <p:pic>
        <p:nvPicPr>
          <p:cNvPr id="503" name="Shape 503"/>
          <p:cNvPicPr preferRelativeResize="0"/>
          <p:nvPr/>
        </p:nvPicPr>
        <p:blipFill>
          <a:blip r:embed="rId4"/>
          <a:stretch>
            <a:fillRect/>
          </a:stretch>
        </p:blipFill>
        <p:spPr>
          <a:xfrm>
            <a:off y="2529050" x="2028200"/>
            <a:ext cy="2298525" cx="1431524"/>
          </a:xfrm>
          <a:prstGeom prst="rect">
            <a:avLst/>
          </a:prstGeom>
          <a:noFill/>
          <a:ln>
            <a:noFill/>
          </a:ln>
        </p:spPr>
      </p:pic>
      <p:pic>
        <p:nvPicPr>
          <p:cNvPr id="504" name="Shape 504"/>
          <p:cNvPicPr preferRelativeResize="0"/>
          <p:nvPr/>
        </p:nvPicPr>
        <p:blipFill>
          <a:blip r:embed="rId5"/>
          <a:stretch>
            <a:fillRect/>
          </a:stretch>
        </p:blipFill>
        <p:spPr>
          <a:xfrm>
            <a:off y="2528531" x="5183575"/>
            <a:ext cy="2298444" cx="1723849"/>
          </a:xfrm>
          <a:prstGeom prst="rect">
            <a:avLst/>
          </a:prstGeom>
          <a:noFill/>
          <a:ln>
            <a:noFill/>
          </a:ln>
        </p:spPr>
      </p:pic>
      <p:pic>
        <p:nvPicPr>
          <p:cNvPr id="505" name="Shape 505"/>
          <p:cNvPicPr preferRelativeResize="0"/>
          <p:nvPr/>
        </p:nvPicPr>
        <p:blipFill>
          <a:blip r:embed="rId6"/>
          <a:stretch>
            <a:fillRect/>
          </a:stretch>
        </p:blipFill>
        <p:spPr>
          <a:xfrm>
            <a:off y="2502073" x="3459716"/>
            <a:ext cy="2298525" cx="1723858"/>
          </a:xfrm>
          <a:prstGeom prst="rect">
            <a:avLst/>
          </a:prstGeom>
          <a:noFill/>
          <a:ln>
            <a:noFill/>
          </a:ln>
        </p:spPr>
      </p:pic>
      <p:pic>
        <p:nvPicPr>
          <p:cNvPr id="506" name="Shape 506"/>
          <p:cNvPicPr preferRelativeResize="0"/>
          <p:nvPr/>
        </p:nvPicPr>
        <p:blipFill>
          <a:blip r:embed="rId7"/>
          <a:stretch>
            <a:fillRect/>
          </a:stretch>
        </p:blipFill>
        <p:spPr>
          <a:xfrm>
            <a:off y="2502075" x="6907425"/>
            <a:ext cy="2298525" cx="1499800"/>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10" name="Shape 510"/>
        <p:cNvGrpSpPr/>
        <p:nvPr/>
      </p:nvGrpSpPr>
      <p:grpSpPr>
        <a:xfrm>
          <a:off y="0" x="0"/>
          <a:ext cy="0" cx="0"/>
          <a:chOff y="0" x="0"/>
          <a:chExt cy="0" cx="0"/>
        </a:xfrm>
      </p:grpSpPr>
      <p:sp>
        <p:nvSpPr>
          <p:cNvPr id="511" name="Shape 51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Open Committee Spots!</a:t>
            </a:r>
          </a:p>
        </p:txBody>
      </p:sp>
      <p:sp>
        <p:nvSpPr>
          <p:cNvPr id="512" name="Shape 512"/>
          <p:cNvSpPr txBox="1"/>
          <p:nvPr>
            <p:ph idx="1" type="body"/>
          </p:nvPr>
        </p:nvSpPr>
        <p:spPr>
          <a:xfrm>
            <a:off y="1417800" x="243375"/>
            <a:ext cy="3725699" cx="8229600"/>
          </a:xfrm>
          <a:prstGeom prst="rect">
            <a:avLst/>
          </a:prstGeom>
        </p:spPr>
        <p:txBody>
          <a:bodyPr bIns="91425" rIns="91425" lIns="91425" tIns="91425" anchor="t" anchorCtr="0">
            <a:noAutofit/>
          </a:bodyPr>
          <a:lstStyle/>
          <a:p>
            <a:pPr rtl="0" lvl="0">
              <a:buNone/>
            </a:pPr>
            <a:r>
              <a:rPr b="1" sz="2400" lang="en">
                <a:latin typeface="Ubuntu"/>
                <a:ea typeface="Ubuntu"/>
                <a:cs typeface="Ubuntu"/>
                <a:sym typeface="Ubuntu"/>
              </a:rPr>
              <a:t>Fellowship Assistant (1)</a:t>
            </a:r>
            <a:r>
              <a:rPr sz="2400" lang="en">
                <a:latin typeface="Ubuntu"/>
                <a:ea typeface="Ubuntu"/>
                <a:cs typeface="Ubuntu"/>
                <a:sym typeface="Ubuntu"/>
              </a:rPr>
              <a:t>: Will be in charge of tracking and giving credits for fellowships and aiding the VPs in various tasks.</a:t>
            </a:r>
          </a:p>
          <a:p>
            <a:r>
              <a:t/>
            </a:r>
          </a:p>
          <a:p>
            <a:pPr rtl="0" lvl="0">
              <a:buNone/>
            </a:pPr>
            <a:r>
              <a:rPr b="1" sz="2400" lang="en">
                <a:latin typeface="Ubuntu"/>
                <a:ea typeface="Ubuntu"/>
                <a:cs typeface="Ubuntu"/>
                <a:sym typeface="Ubuntu"/>
              </a:rPr>
              <a:t>IM Sports Committee (2)</a:t>
            </a:r>
            <a:r>
              <a:rPr sz="2400" lang="en">
                <a:latin typeface="Ubuntu"/>
                <a:ea typeface="Ubuntu"/>
                <a:cs typeface="Ubuntu"/>
                <a:sym typeface="Ubuntu"/>
              </a:rPr>
              <a:t>: Will be in charge of IM spots and aid in pulling together teams, organizing practices, and morale at games.</a:t>
            </a:r>
          </a:p>
          <a:p>
            <a:r>
              <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16" name="Shape 516"/>
        <p:cNvGrpSpPr/>
        <p:nvPr/>
      </p:nvGrpSpPr>
      <p:grpSpPr>
        <a:xfrm>
          <a:off y="0" x="0"/>
          <a:ext cy="0" cx="0"/>
          <a:chOff y="0" x="0"/>
          <a:chExt cy="0" cx="0"/>
        </a:xfrm>
      </p:grpSpPr>
      <p:sp>
        <p:nvSpPr>
          <p:cNvPr id="517" name="Shape 51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Fun Foursies</a:t>
            </a:r>
          </a:p>
        </p:txBody>
      </p:sp>
      <p:sp>
        <p:nvSpPr>
          <p:cNvPr id="518" name="Shape 518"/>
          <p:cNvSpPr txBox="1"/>
          <p:nvPr>
            <p:ph idx="1" type="body"/>
          </p:nvPr>
        </p:nvSpPr>
        <p:spPr>
          <a:xfrm>
            <a:off y="1307075" x="0"/>
            <a:ext cy="3725699" cx="5066399"/>
          </a:xfrm>
          <a:prstGeom prst="rect">
            <a:avLst/>
          </a:prstGeom>
        </p:spPr>
        <p:txBody>
          <a:bodyPr bIns="91425" rIns="91425" lIns="91425" tIns="91425" anchor="t" anchorCtr="0">
            <a:noAutofit/>
          </a:bodyPr>
          <a:lstStyle/>
          <a:p>
            <a:pPr rtl="0" lvl="0" indent="-355600" marL="457200">
              <a:buClr>
                <a:schemeClr val="dk1"/>
              </a:buClr>
              <a:buSzPct val="100000"/>
              <a:buFont typeface="Ubuntu"/>
              <a:buChar char="●"/>
            </a:pPr>
            <a:r>
              <a:rPr sz="2000" lang="en">
                <a:latin typeface="Ubuntu"/>
                <a:ea typeface="Ubuntu"/>
                <a:cs typeface="Ubuntu"/>
                <a:sym typeface="Ubuntu"/>
              </a:rPr>
              <a:t>We’ll be randomizing people into groups of 4</a:t>
            </a:r>
          </a:p>
          <a:p>
            <a:pPr rtl="0" lvl="1" indent="-355600" marL="914400">
              <a:buClr>
                <a:schemeClr val="dk1"/>
              </a:buClr>
              <a:buSzPct val="100000"/>
              <a:buFont typeface="Ubuntu"/>
              <a:buChar char="○"/>
            </a:pPr>
            <a:r>
              <a:rPr sz="2000" lang="en">
                <a:latin typeface="Ubuntu"/>
                <a:ea typeface="Ubuntu"/>
                <a:cs typeface="Ubuntu"/>
                <a:sym typeface="Ubuntu"/>
              </a:rPr>
              <a:t>YOUR MISSION: Eat together by CM4. </a:t>
            </a:r>
          </a:p>
          <a:p>
            <a:pPr rtl="0" lvl="1" indent="-355600" marL="914400">
              <a:buClr>
                <a:schemeClr val="dk1"/>
              </a:buClr>
              <a:buSzPct val="100000"/>
              <a:buFont typeface="Ubuntu"/>
              <a:buChar char="○"/>
            </a:pPr>
            <a:r>
              <a:rPr sz="2000" lang="en">
                <a:latin typeface="Ubuntu"/>
                <a:ea typeface="Ubuntu"/>
                <a:cs typeface="Ubuntu"/>
                <a:sym typeface="Ubuntu"/>
              </a:rPr>
              <a:t>Two “Foursies” = One fellowship credit</a:t>
            </a:r>
          </a:p>
          <a:p>
            <a:r>
              <a:t/>
            </a:r>
          </a:p>
          <a:p>
            <a:pPr rtl="0" lvl="0" indent="-355600" marL="457200">
              <a:buClr>
                <a:schemeClr val="dk1"/>
              </a:buClr>
              <a:buSzPct val="100000"/>
              <a:buFont typeface="Ubuntu"/>
              <a:buChar char="●"/>
            </a:pPr>
            <a:r>
              <a:rPr sz="2000" lang="en">
                <a:latin typeface="Ubuntu"/>
                <a:ea typeface="Ubuntu"/>
                <a:cs typeface="Ubuntu"/>
                <a:sym typeface="Ubuntu"/>
              </a:rPr>
              <a:t>Sign up in the binder</a:t>
            </a:r>
            <a:r>
              <a:rPr b="1" sz="2000" lang="en">
                <a:latin typeface="Ubuntu"/>
                <a:ea typeface="Ubuntu"/>
                <a:cs typeface="Ubuntu"/>
                <a:sym typeface="Ubuntu"/>
              </a:rPr>
              <a:t> today!!</a:t>
            </a:r>
          </a:p>
          <a:p>
            <a:pPr rtl="0" lvl="1" indent="-355600" marL="914400">
              <a:buClr>
                <a:schemeClr val="dk1"/>
              </a:buClr>
              <a:buSzPct val="100000"/>
              <a:buFont typeface="Ubuntu"/>
              <a:buChar char="○"/>
            </a:pPr>
            <a:r>
              <a:rPr sz="2000" lang="en">
                <a:latin typeface="Ubuntu"/>
                <a:ea typeface="Ubuntu"/>
                <a:cs typeface="Ubuntu"/>
                <a:sym typeface="Ubuntu"/>
              </a:rPr>
              <a:t>-We will be sorting and emailing groups by next week</a:t>
            </a:r>
          </a:p>
        </p:txBody>
      </p:sp>
      <p:pic>
        <p:nvPicPr>
          <p:cNvPr id="519" name="Shape 519"/>
          <p:cNvPicPr preferRelativeResize="0"/>
          <p:nvPr/>
        </p:nvPicPr>
        <p:blipFill>
          <a:blip r:embed="rId3"/>
          <a:stretch>
            <a:fillRect/>
          </a:stretch>
        </p:blipFill>
        <p:spPr>
          <a:xfrm>
            <a:off y="1571012" x="4914000"/>
            <a:ext cy="2960224" cx="4007074"/>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23" name="Shape 523"/>
        <p:cNvGrpSpPr/>
        <p:nvPr/>
      </p:nvGrpSpPr>
      <p:grpSpPr>
        <a:xfrm>
          <a:off y="0" x="0"/>
          <a:ext cy="0" cx="0"/>
          <a:chOff y="0" x="0"/>
          <a:chExt cy="0" cx="0"/>
        </a:xfrm>
      </p:grpSpPr>
      <p:sp>
        <p:nvSpPr>
          <p:cNvPr id="524" name="Shape 52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Facebook/Binder</a:t>
            </a:r>
          </a:p>
        </p:txBody>
      </p:sp>
      <p:sp>
        <p:nvSpPr>
          <p:cNvPr id="525" name="Shape 52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u="sng" lang="en">
                <a:solidFill>
                  <a:schemeClr val="hlink"/>
                </a:solidFill>
                <a:latin typeface="Ubuntu"/>
                <a:ea typeface="Ubuntu"/>
                <a:cs typeface="Ubuntu"/>
                <a:sym typeface="Ubuntu"/>
                <a:hlinkClick r:id="rId3"/>
              </a:rPr>
              <a:t>https://www.facebook.com/apoxfellowship</a:t>
            </a:r>
          </a:p>
          <a:p>
            <a:pPr rtl="0" lvl="0">
              <a:buNone/>
            </a:pPr>
            <a:r>
              <a:rPr lang="en">
                <a:latin typeface="Ubuntu"/>
                <a:ea typeface="Ubuntu"/>
                <a:cs typeface="Ubuntu"/>
                <a:sym typeface="Ubuntu"/>
              </a:rPr>
              <a:t>Please like us. </a:t>
            </a:r>
          </a:p>
          <a:p>
            <a:pPr rtl="0" lvl="0" indent="457200" marL="1828800">
              <a:buNone/>
            </a:pPr>
            <a:r>
              <a:rPr sz="1200" lang="en">
                <a:latin typeface="Ubuntu"/>
                <a:ea typeface="Ubuntu"/>
                <a:cs typeface="Ubuntu"/>
                <a:sym typeface="Ubuntu"/>
              </a:rPr>
              <a:t>Or we will kick you. </a:t>
            </a:r>
          </a:p>
          <a:p>
            <a:pPr rtl="0" lvl="0">
              <a:buNone/>
            </a:pPr>
            <a:r>
              <a:rPr sz="2000" lang="en">
                <a:latin typeface="Ubuntu"/>
                <a:ea typeface="Ubuntu"/>
                <a:cs typeface="Ubuntu"/>
                <a:sym typeface="Ubuntu"/>
              </a:rPr>
              <a:t>Binder is for you guys to give us </a:t>
            </a:r>
          </a:p>
          <a:p>
            <a:pPr rtl="0" lvl="0">
              <a:buNone/>
            </a:pPr>
            <a:r>
              <a:rPr sz="2000" lang="en">
                <a:latin typeface="Ubuntu"/>
                <a:ea typeface="Ubuntu"/>
                <a:cs typeface="Ubuntu"/>
                <a:sym typeface="Ubuntu"/>
              </a:rPr>
              <a:t>ideas or suggestions for </a:t>
            </a:r>
          </a:p>
          <a:p>
            <a:pPr rtl="0" lvl="0">
              <a:buNone/>
            </a:pPr>
            <a:r>
              <a:rPr sz="2000" lang="en">
                <a:latin typeface="Ubuntu"/>
                <a:ea typeface="Ubuntu"/>
                <a:cs typeface="Ubuntu"/>
                <a:sym typeface="Ubuntu"/>
              </a:rPr>
              <a:t>additional events that you all</a:t>
            </a:r>
          </a:p>
          <a:p>
            <a:pPr rtl="0" lvl="0">
              <a:buNone/>
            </a:pPr>
            <a:r>
              <a:rPr sz="2000" lang="en">
                <a:latin typeface="Ubuntu"/>
                <a:ea typeface="Ubuntu"/>
                <a:cs typeface="Ubuntu"/>
                <a:sym typeface="Ubuntu"/>
              </a:rPr>
              <a:t>would like to see up. </a:t>
            </a:r>
          </a:p>
          <a:p>
            <a:pPr rtl="0" lvl="0">
              <a:buNone/>
            </a:pPr>
            <a:r>
              <a:rPr sz="2000" lang="en">
                <a:latin typeface="Ubuntu"/>
                <a:ea typeface="Ubuntu"/>
                <a:cs typeface="Ubuntu"/>
                <a:sym typeface="Ubuntu"/>
              </a:rPr>
              <a:t>Pass it around!</a:t>
            </a:r>
          </a:p>
          <a:p>
            <a:r>
              <a:t/>
            </a:r>
          </a:p>
        </p:txBody>
      </p:sp>
      <p:pic>
        <p:nvPicPr>
          <p:cNvPr id="526" name="Shape 526"/>
          <p:cNvPicPr preferRelativeResize="0"/>
          <p:nvPr/>
        </p:nvPicPr>
        <p:blipFill>
          <a:blip r:embed="rId4"/>
          <a:stretch>
            <a:fillRect/>
          </a:stretch>
        </p:blipFill>
        <p:spPr>
          <a:xfrm>
            <a:off y="1852787" x="4310250"/>
            <a:ext cy="3571875" cx="4762500"/>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30" name="Shape 530"/>
        <p:cNvGrpSpPr/>
        <p:nvPr/>
      </p:nvGrpSpPr>
      <p:grpSpPr>
        <a:xfrm>
          <a:off y="0" x="0"/>
          <a:ext cy="0" cx="0"/>
          <a:chOff y="0" x="0"/>
          <a:chExt cy="0" cx="0"/>
        </a:xfrm>
      </p:grpSpPr>
      <p:sp>
        <p:nvSpPr>
          <p:cNvPr id="531" name="Shape 53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Chi Talent Show!</a:t>
            </a:r>
          </a:p>
        </p:txBody>
      </p:sp>
      <p:sp>
        <p:nvSpPr>
          <p:cNvPr id="532" name="Shape 532"/>
          <p:cNvSpPr txBox="1"/>
          <p:nvPr>
            <p:ph idx="1" type="body"/>
          </p:nvPr>
        </p:nvSpPr>
        <p:spPr>
          <a:xfrm>
            <a:off y="1128875" x="457200"/>
            <a:ext cy="3725699" cx="8229600"/>
          </a:xfrm>
          <a:prstGeom prst="rect">
            <a:avLst/>
          </a:prstGeom>
        </p:spPr>
        <p:txBody>
          <a:bodyPr bIns="91425" rIns="91425" lIns="91425" tIns="91425" anchor="t" anchorCtr="0">
            <a:noAutofit/>
          </a:bodyPr>
          <a:lstStyle/>
          <a:p>
            <a:pPr rtl="0" lvl="0">
              <a:buNone/>
            </a:pPr>
            <a:r>
              <a:rPr sz="2000" lang="en">
                <a:latin typeface="Ubuntu"/>
                <a:ea typeface="Ubuntu"/>
                <a:cs typeface="Ubuntu"/>
                <a:sym typeface="Ubuntu"/>
              </a:rPr>
              <a:t>April 18th. Save the date.</a:t>
            </a:r>
          </a:p>
          <a:p>
            <a:r>
              <a:t/>
            </a:r>
          </a:p>
          <a:p>
            <a:r>
              <a:t/>
            </a:r>
          </a:p>
        </p:txBody>
      </p:sp>
      <p:pic>
        <p:nvPicPr>
          <p:cNvPr id="533" name="Shape 533"/>
          <p:cNvPicPr preferRelativeResize="0"/>
          <p:nvPr/>
        </p:nvPicPr>
        <p:blipFill>
          <a:blip r:embed="rId3"/>
          <a:stretch>
            <a:fillRect/>
          </a:stretch>
        </p:blipFill>
        <p:spPr>
          <a:xfrm>
            <a:off y="1686762" x="5811625"/>
            <a:ext cy="2371725" cx="2324100"/>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37" name="Shape 537"/>
        <p:cNvGrpSpPr/>
        <p:nvPr/>
      </p:nvGrpSpPr>
      <p:grpSpPr>
        <a:xfrm>
          <a:off y="0" x="0"/>
          <a:ext cy="0" cx="0"/>
          <a:chOff y="0" x="0"/>
          <a:chExt cy="0" cx="0"/>
        </a:xfrm>
      </p:grpSpPr>
      <p:sp>
        <p:nvSpPr>
          <p:cNvPr id="538" name="Shape 53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BUCKET LIST</a:t>
            </a:r>
          </a:p>
        </p:txBody>
      </p:sp>
      <p:sp>
        <p:nvSpPr>
          <p:cNvPr id="539" name="Shape 539"/>
          <p:cNvSpPr txBox="1"/>
          <p:nvPr>
            <p:ph idx="1" type="body"/>
          </p:nvPr>
        </p:nvSpPr>
        <p:spPr>
          <a:xfrm>
            <a:off y="1128875" x="457200"/>
            <a:ext cy="3725699" cx="8229600"/>
          </a:xfrm>
          <a:prstGeom prst="rect">
            <a:avLst/>
          </a:prstGeom>
        </p:spPr>
        <p:txBody>
          <a:bodyPr bIns="91425" rIns="91425" lIns="91425" tIns="91425" anchor="t" anchorCtr="0">
            <a:noAutofit/>
          </a:bodyPr>
          <a:lstStyle/>
          <a:p>
            <a:pPr rtl="0" lvl="0">
              <a:buNone/>
            </a:pPr>
            <a:r>
              <a:rPr sz="2000" lang="en">
                <a:latin typeface="Ubuntu"/>
                <a:ea typeface="Ubuntu"/>
                <a:cs typeface="Ubuntu"/>
                <a:sym typeface="Ubuntu"/>
              </a:rPr>
              <a:t>Look on Facebook for details tonight. (:</a:t>
            </a:r>
          </a:p>
          <a:p>
            <a:r>
              <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43" name="Shape 543"/>
        <p:cNvGrpSpPr/>
        <p:nvPr/>
      </p:nvGrpSpPr>
      <p:grpSpPr>
        <a:xfrm>
          <a:off y="0" x="0"/>
          <a:ext cy="0" cx="0"/>
          <a:chOff y="0" x="0"/>
          <a:chExt cy="0" cx="0"/>
        </a:xfrm>
      </p:grpSpPr>
      <p:sp>
        <p:nvSpPr>
          <p:cNvPr id="544" name="Shape 54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AND….</a:t>
            </a:r>
          </a:p>
        </p:txBody>
      </p:sp>
      <p:sp>
        <p:nvSpPr>
          <p:cNvPr id="545" name="Shape 545"/>
          <p:cNvSpPr txBox="1"/>
          <p:nvPr>
            <p:ph idx="1" type="body"/>
          </p:nvPr>
        </p:nvSpPr>
        <p:spPr>
          <a:xfrm>
            <a:off y="1128875" x="457200"/>
            <a:ext cy="3725699" cx="4740300"/>
          </a:xfrm>
          <a:prstGeom prst="rect">
            <a:avLst/>
          </a:prstGeom>
        </p:spPr>
        <p:txBody>
          <a:bodyPr bIns="91425" rIns="91425" lIns="91425" tIns="91425" anchor="t" anchorCtr="0">
            <a:noAutofit/>
          </a:bodyPr>
          <a:lstStyle/>
          <a:p>
            <a:pPr rtl="0" lvl="0">
              <a:buNone/>
            </a:pPr>
            <a:r>
              <a:rPr sz="2000" lang="en">
                <a:latin typeface="Ubuntu"/>
                <a:ea typeface="Ubuntu"/>
                <a:cs typeface="Ubuntu"/>
                <a:sym typeface="Ubuntu"/>
              </a:rPr>
              <a:t>TAG US IN YOUR FB PHOTOS!</a:t>
            </a:r>
          </a:p>
          <a:p>
            <a:pPr rtl="0" lvl="0">
              <a:buNone/>
            </a:pPr>
            <a:r>
              <a:rPr sz="2000" lang="en">
                <a:latin typeface="Ubuntu"/>
                <a:ea typeface="Ubuntu"/>
                <a:cs typeface="Ubuntu"/>
                <a:sym typeface="Ubuntu"/>
              </a:rPr>
              <a:t>Check the facebook account for updates regarding:</a:t>
            </a:r>
          </a:p>
          <a:p>
            <a:pPr rtl="0" lvl="0">
              <a:buNone/>
            </a:pPr>
            <a:r>
              <a:rPr sz="2000" lang="en">
                <a:latin typeface="Ubuntu"/>
                <a:ea typeface="Ubuntu"/>
                <a:cs typeface="Ubuntu"/>
                <a:sym typeface="Ubuntu"/>
              </a:rPr>
              <a:t>Upcoming events</a:t>
            </a:r>
          </a:p>
          <a:p>
            <a:pPr rtl="0" lvl="0">
              <a:buNone/>
            </a:pPr>
            <a:r>
              <a:rPr sz="2000" lang="en">
                <a:latin typeface="Ubuntu"/>
                <a:ea typeface="Ubuntu"/>
                <a:cs typeface="Ubuntu"/>
                <a:sym typeface="Ubuntu"/>
              </a:rPr>
              <a:t>Open events</a:t>
            </a:r>
          </a:p>
          <a:p>
            <a:pPr rtl="0" lvl="0">
              <a:buNone/>
            </a:pPr>
            <a:r>
              <a:rPr sz="2000" lang="en">
                <a:latin typeface="Ubuntu"/>
                <a:ea typeface="Ubuntu"/>
                <a:cs typeface="Ubuntu"/>
                <a:sym typeface="Ubuntu"/>
              </a:rPr>
              <a:t>Events that need chairs, drivers, etc.</a:t>
            </a:r>
          </a:p>
          <a:p>
            <a:pPr rtl="0" lvl="0">
              <a:buNone/>
            </a:pPr>
            <a:r>
              <a:rPr sz="2000" lang="en">
                <a:latin typeface="Ubuntu"/>
                <a:ea typeface="Ubuntu"/>
                <a:cs typeface="Ubuntu"/>
                <a:sym typeface="Ubuntu"/>
              </a:rPr>
              <a:t>Beautiful pictures of us</a:t>
            </a:r>
          </a:p>
          <a:p>
            <a:r>
              <a:t/>
            </a:r>
          </a:p>
          <a:p>
            <a:r>
              <a:t/>
            </a:r>
          </a:p>
          <a:p>
            <a:pPr rtl="0" lvl="0" indent="0" marL="3200400">
              <a:buNone/>
            </a:pPr>
            <a:r>
              <a:rPr sz="1800" lang="en">
                <a:latin typeface="Ubuntu"/>
                <a:ea typeface="Ubuntu"/>
                <a:cs typeface="Ubuntu"/>
                <a:sym typeface="Ubuntu"/>
              </a:rPr>
              <a:t>…pls.</a:t>
            </a:r>
          </a:p>
        </p:txBody>
      </p:sp>
      <p:pic>
        <p:nvPicPr>
          <p:cNvPr id="546" name="Shape 546"/>
          <p:cNvPicPr preferRelativeResize="0"/>
          <p:nvPr/>
        </p:nvPicPr>
        <p:blipFill>
          <a:blip r:embed="rId3"/>
          <a:stretch>
            <a:fillRect/>
          </a:stretch>
        </p:blipFill>
        <p:spPr>
          <a:xfrm>
            <a:off y="1315705" x="6890250"/>
            <a:ext cy="3352050" cx="2189074"/>
          </a:xfrm>
          <a:prstGeom prst="rect">
            <a:avLst/>
          </a:prstGeom>
          <a:noFill/>
          <a:ln>
            <a:noFill/>
          </a:ln>
        </p:spPr>
      </p:pic>
      <p:pic>
        <p:nvPicPr>
          <p:cNvPr id="547" name="Shape 547"/>
          <p:cNvPicPr preferRelativeResize="0"/>
          <p:nvPr/>
        </p:nvPicPr>
        <p:blipFill>
          <a:blip r:embed="rId4"/>
          <a:stretch>
            <a:fillRect/>
          </a:stretch>
        </p:blipFill>
        <p:spPr>
          <a:xfrm>
            <a:off y="1315721" x="4697175"/>
            <a:ext cy="3352020" cx="2189075"/>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51" name="Shape 551"/>
        <p:cNvGrpSpPr/>
        <p:nvPr/>
      </p:nvGrpSpPr>
      <p:grpSpPr>
        <a:xfrm>
          <a:off y="0" x="0"/>
          <a:ext cy="0" cx="0"/>
          <a:chOff y="0" x="0"/>
          <a:chExt cy="0" cx="0"/>
        </a:xfrm>
      </p:grpSpPr>
      <p:sp>
        <p:nvSpPr>
          <p:cNvPr id="552" name="Shape 55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IN N’ OUT</a:t>
            </a:r>
          </a:p>
        </p:txBody>
      </p:sp>
      <p:sp>
        <p:nvSpPr>
          <p:cNvPr id="553" name="Shape 553"/>
          <p:cNvSpPr txBox="1"/>
          <p:nvPr>
            <p:ph idx="1" type="body"/>
          </p:nvPr>
        </p:nvSpPr>
        <p:spPr>
          <a:xfrm>
            <a:off y="1128875" x="457200"/>
            <a:ext cy="3725699" cx="8229600"/>
          </a:xfrm>
          <a:prstGeom prst="rect">
            <a:avLst/>
          </a:prstGeom>
        </p:spPr>
        <p:txBody>
          <a:bodyPr bIns="91425" rIns="91425" lIns="91425" tIns="91425" anchor="t" anchorCtr="0">
            <a:noAutofit/>
          </a:bodyPr>
          <a:lstStyle/>
          <a:p>
            <a:pPr rtl="0" lvl="0">
              <a:buNone/>
            </a:pPr>
            <a:r>
              <a:rPr sz="2000" lang="en">
                <a:latin typeface="Ubuntu"/>
                <a:ea typeface="Ubuntu"/>
                <a:cs typeface="Ubuntu"/>
                <a:sym typeface="Ubuntu"/>
              </a:rPr>
              <a:t>Feel free to flake in! </a:t>
            </a:r>
          </a:p>
          <a:p>
            <a:r>
              <a:t/>
            </a:r>
          </a:p>
          <a:p>
            <a:r>
              <a:t/>
            </a:r>
          </a:p>
          <a:p>
            <a:pPr rtl="0" lvl="0">
              <a:buNone/>
            </a:pPr>
            <a:r>
              <a:rPr sz="2000" lang="en">
                <a:latin typeface="Ubuntu"/>
                <a:ea typeface="Ubuntu"/>
                <a:cs typeface="Ubuntu"/>
                <a:sym typeface="Ubuntu"/>
              </a:rPr>
              <a:t>Talk to chairs: </a:t>
            </a:r>
          </a:p>
          <a:p>
            <a:pPr rtl="0" lvl="0">
              <a:buNone/>
            </a:pPr>
            <a:r>
              <a:rPr sz="2000" lang="en">
                <a:latin typeface="Ubuntu"/>
                <a:ea typeface="Ubuntu"/>
                <a:cs typeface="Ubuntu"/>
                <a:sym typeface="Ubuntu"/>
              </a:rPr>
              <a:t>Myha, Bowen, or JT</a:t>
            </a:r>
          </a:p>
          <a:p>
            <a:r>
              <a:t/>
            </a:r>
          </a:p>
          <a:p>
            <a:r>
              <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57" name="Shape 557"/>
        <p:cNvGrpSpPr/>
        <p:nvPr/>
      </p:nvGrpSpPr>
      <p:grpSpPr>
        <a:xfrm>
          <a:off y="0" x="0"/>
          <a:ext cy="0" cx="0"/>
          <a:chOff y="0" x="0"/>
          <a:chExt cy="0" cx="0"/>
        </a:xfrm>
      </p:grpSpPr>
      <p:sp>
        <p:nvSpPr>
          <p:cNvPr id="558" name="Shape 558"/>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Historian</a:t>
            </a:r>
          </a:p>
        </p:txBody>
      </p:sp>
      <p:sp>
        <p:nvSpPr>
          <p:cNvPr id="559" name="Shape 559"/>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Tin Tran</a:t>
            </a:r>
          </a:p>
          <a:p>
            <a:pPr rtl="0" lvl="0">
              <a:buNone/>
            </a:pPr>
            <a:r>
              <a:rPr lang="en">
                <a:latin typeface="Ubuntu"/>
                <a:ea typeface="Ubuntu"/>
                <a:cs typeface="Ubuntu"/>
                <a:sym typeface="Ubuntu"/>
              </a:rPr>
              <a:t>historian@apo-x.org</a:t>
            </a: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63" name="Shape 563"/>
        <p:cNvGrpSpPr/>
        <p:nvPr/>
      </p:nvGrpSpPr>
      <p:grpSpPr>
        <a:xfrm>
          <a:off y="0" x="0"/>
          <a:ext cy="0" cx="0"/>
          <a:chOff y="0" x="0"/>
          <a:chExt cy="0" cx="0"/>
        </a:xfrm>
      </p:grpSpPr>
      <p:sp>
        <p:nvSpPr>
          <p:cNvPr id="564" name="Shape 56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A little about me...</a:t>
            </a:r>
          </a:p>
        </p:txBody>
      </p:sp>
      <p:pic>
        <p:nvPicPr>
          <p:cNvPr id="565" name="Shape 565"/>
          <p:cNvPicPr preferRelativeResize="0"/>
          <p:nvPr/>
        </p:nvPicPr>
        <p:blipFill>
          <a:blip r:embed="rId3"/>
          <a:stretch>
            <a:fillRect/>
          </a:stretch>
        </p:blipFill>
        <p:spPr>
          <a:xfrm>
            <a:off y="1416087" x="3772400"/>
            <a:ext cy="3293830" cx="1666475"/>
          </a:xfrm>
          <a:prstGeom prst="rect">
            <a:avLst/>
          </a:prstGeom>
          <a:noFill/>
          <a:ln>
            <a:noFill/>
          </a:ln>
        </p:spPr>
      </p:pic>
      <p:pic>
        <p:nvPicPr>
          <p:cNvPr id="566" name="Shape 566"/>
          <p:cNvPicPr preferRelativeResize="0"/>
          <p:nvPr/>
        </p:nvPicPr>
        <p:blipFill>
          <a:blip r:embed="rId4"/>
          <a:stretch>
            <a:fillRect/>
          </a:stretch>
        </p:blipFill>
        <p:spPr>
          <a:xfrm>
            <a:off y="1416075" x="5452475"/>
            <a:ext cy="3293851" cx="2195899"/>
          </a:xfrm>
          <a:prstGeom prst="rect">
            <a:avLst/>
          </a:prstGeom>
          <a:noFill/>
          <a:ln>
            <a:noFill/>
          </a:ln>
        </p:spPr>
      </p:pic>
      <p:pic>
        <p:nvPicPr>
          <p:cNvPr id="567" name="Shape 567"/>
          <p:cNvPicPr preferRelativeResize="0"/>
          <p:nvPr/>
        </p:nvPicPr>
        <p:blipFill>
          <a:blip r:embed="rId5"/>
          <a:stretch>
            <a:fillRect/>
          </a:stretch>
        </p:blipFill>
        <p:spPr>
          <a:xfrm>
            <a:off y="1416075" x="1244849"/>
            <a:ext cy="3370051" cx="252755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05" name="Shape 105"/>
        <p:cNvGrpSpPr/>
        <p:nvPr/>
      </p:nvGrpSpPr>
      <p:grpSpPr>
        <a:xfrm>
          <a:off y="0" x="0"/>
          <a:ext cy="0" cx="0"/>
          <a:chOff y="0" x="0"/>
          <a:chExt cy="0" cx="0"/>
        </a:xfrm>
      </p:grpSpPr>
      <p:sp>
        <p:nvSpPr>
          <p:cNvPr id="106" name="Shape 106"/>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Pacifico"/>
                <a:ea typeface="Pacifico"/>
                <a:cs typeface="Pacifico"/>
                <a:sym typeface="Pacifico"/>
              </a:rPr>
              <a:t>My Committee</a:t>
            </a:r>
          </a:p>
        </p:txBody>
      </p:sp>
      <p:pic>
        <p:nvPicPr>
          <p:cNvPr id="107" name="Shape 107"/>
          <p:cNvPicPr preferRelativeResize="0"/>
          <p:nvPr/>
        </p:nvPicPr>
        <p:blipFill>
          <a:blip r:embed="rId3"/>
          <a:stretch>
            <a:fillRect/>
          </a:stretch>
        </p:blipFill>
        <p:spPr>
          <a:xfrm>
            <a:off y="1200150" x="1508175"/>
            <a:ext cy="3813949" cx="5953698"/>
          </a:xfrm>
          <a:prstGeom prst="rect">
            <a:avLst/>
          </a:prstGeom>
          <a:noFill/>
          <a:ln>
            <a:noFill/>
          </a:ln>
        </p:spPr>
      </p:pic>
      <p:pic>
        <p:nvPicPr>
          <p:cNvPr id="108" name="Shape 108"/>
          <p:cNvPicPr preferRelativeResize="0"/>
          <p:nvPr/>
        </p:nvPicPr>
        <p:blipFill>
          <a:blip r:embed="rId4"/>
          <a:stretch>
            <a:fillRect/>
          </a:stretch>
        </p:blipFill>
        <p:spPr>
          <a:xfrm>
            <a:off y="1769487" x="6547300"/>
            <a:ext cy="2331074" cx="630599"/>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71" name="Shape 571"/>
        <p:cNvGrpSpPr/>
        <p:nvPr/>
      </p:nvGrpSpPr>
      <p:grpSpPr>
        <a:xfrm>
          <a:off y="0" x="0"/>
          <a:ext cy="0" cx="0"/>
          <a:chOff y="0" x="0"/>
          <a:chExt cy="0" cx="0"/>
        </a:xfrm>
      </p:grpSpPr>
      <p:sp>
        <p:nvSpPr>
          <p:cNvPr id="572" name="Shape 572"/>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b="1" lang="en">
                <a:latin typeface="Shadows Into Light"/>
                <a:ea typeface="Shadows Into Light"/>
                <a:cs typeface="Shadows Into Light"/>
                <a:sym typeface="Shadows Into Light"/>
              </a:rPr>
              <a:t>What I Do</a:t>
            </a:r>
          </a:p>
        </p:txBody>
      </p:sp>
      <p:sp>
        <p:nvSpPr>
          <p:cNvPr id="573" name="Shape 573"/>
          <p:cNvSpPr txBox="1"/>
          <p:nvPr>
            <p:ph idx="1" type="body"/>
          </p:nvPr>
        </p:nvSpPr>
        <p:spPr>
          <a:xfrm>
            <a:off y="1627775" x="3735800"/>
            <a:ext cy="3725699" cx="82296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latin typeface="Varela Round"/>
                <a:ea typeface="Varela Round"/>
                <a:cs typeface="Varela Round"/>
                <a:sym typeface="Varela Round"/>
              </a:rPr>
              <a:t> Making awesome webisodes</a:t>
            </a:r>
          </a:p>
          <a:p>
            <a:pPr rtl="0" lvl="0">
              <a:buNone/>
            </a:pPr>
            <a:r>
              <a:rPr sz="2400" lang="en">
                <a:latin typeface="Varela Round"/>
                <a:ea typeface="Varela Round"/>
                <a:cs typeface="Varela Round"/>
                <a:sym typeface="Varela Round"/>
              </a:rPr>
              <a:t>         (I hope T_T)</a:t>
            </a:r>
          </a:p>
          <a:p>
            <a:pPr rtl="0" lvl="0" indent="-381000" marL="457200">
              <a:buClr>
                <a:schemeClr val="dk1"/>
              </a:buClr>
              <a:buSzPct val="166666"/>
              <a:buFont typeface="Arial"/>
              <a:buChar char="•"/>
            </a:pPr>
            <a:r>
              <a:rPr sz="2400" lang="en">
                <a:latin typeface="Varela Round"/>
                <a:ea typeface="Varela Round"/>
                <a:cs typeface="Varela Round"/>
                <a:sym typeface="Varela Round"/>
              </a:rPr>
              <a:t> Brother of the Week</a:t>
            </a:r>
          </a:p>
          <a:p>
            <a:pPr rtl="0" lvl="0" indent="-381000" marL="457200">
              <a:buClr>
                <a:schemeClr val="dk1"/>
              </a:buClr>
              <a:buSzPct val="166666"/>
              <a:buFont typeface="Arial"/>
              <a:buChar char="•"/>
            </a:pPr>
            <a:r>
              <a:rPr sz="2400" lang="en">
                <a:latin typeface="Varela Round"/>
                <a:ea typeface="Varela Round"/>
                <a:cs typeface="Varela Round"/>
                <a:sym typeface="Varela Round"/>
              </a:rPr>
              <a:t> Chi Trivia</a:t>
            </a:r>
          </a:p>
          <a:p>
            <a:pPr rtl="0" lvl="0" indent="-381000" marL="457200">
              <a:buClr>
                <a:schemeClr val="dk1"/>
              </a:buClr>
              <a:buSzPct val="166666"/>
              <a:buFont typeface="Arial"/>
              <a:buChar char="•"/>
            </a:pPr>
            <a:r>
              <a:rPr sz="2400" lang="en">
                <a:latin typeface="Varela Round"/>
                <a:ea typeface="Varela Round"/>
                <a:cs typeface="Varela Round"/>
                <a:sym typeface="Varela Round"/>
              </a:rPr>
              <a:t> Alpha Lambda Termbook</a:t>
            </a:r>
          </a:p>
          <a:p>
            <a:pPr rtl="0" lvl="0" indent="-381000" marL="457200">
              <a:buClr>
                <a:schemeClr val="dk1"/>
              </a:buClr>
              <a:buSzPct val="166666"/>
              <a:buFont typeface="Arial"/>
              <a:buChar char="•"/>
            </a:pPr>
            <a:r>
              <a:rPr sz="2400" lang="en">
                <a:latin typeface="Varela Round"/>
                <a:ea typeface="Varela Round"/>
                <a:cs typeface="Varela Round"/>
                <a:sym typeface="Varela Round"/>
              </a:rPr>
              <a:t> Uploading pictures to APO site </a:t>
            </a:r>
          </a:p>
        </p:txBody>
      </p:sp>
      <p:pic>
        <p:nvPicPr>
          <p:cNvPr id="574" name="Shape 574"/>
          <p:cNvPicPr preferRelativeResize="0"/>
          <p:nvPr/>
        </p:nvPicPr>
        <p:blipFill>
          <a:blip r:embed="rId3"/>
          <a:stretch>
            <a:fillRect/>
          </a:stretch>
        </p:blipFill>
        <p:spPr>
          <a:xfrm>
            <a:off y="2091412" x="170239"/>
            <a:ext cy="1975031" cx="3518024"/>
          </a:xfrm>
          <a:prstGeom prst="rect">
            <a:avLst/>
          </a:prstGeom>
          <a:noFill/>
          <a:ln>
            <a:noFill/>
          </a:ln>
        </p:spPr>
      </p:pic>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78" name="Shape 578"/>
        <p:cNvGrpSpPr/>
        <p:nvPr/>
      </p:nvGrpSpPr>
      <p:grpSpPr>
        <a:xfrm>
          <a:off y="0" x="0"/>
          <a:ext cy="0" cx="0"/>
          <a:chOff y="0" x="0"/>
          <a:chExt cy="0" cx="0"/>
        </a:xfrm>
      </p:grpSpPr>
      <p:sp>
        <p:nvSpPr>
          <p:cNvPr id="579" name="Shape 579"/>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b="1" lang="en">
                <a:latin typeface="Shadows Into Light"/>
                <a:ea typeface="Shadows Into Light"/>
                <a:cs typeface="Shadows Into Light"/>
                <a:sym typeface="Shadows Into Light"/>
              </a:rPr>
              <a:t>Picture Updates</a:t>
            </a:r>
          </a:p>
        </p:txBody>
      </p:sp>
      <p:sp>
        <p:nvSpPr>
          <p:cNvPr id="580" name="Shape 580"/>
          <p:cNvSpPr txBox="1"/>
          <p:nvPr>
            <p:ph idx="1" type="body"/>
          </p:nvPr>
        </p:nvSpPr>
        <p:spPr>
          <a:xfrm>
            <a:off y="1223900" x="138500"/>
            <a:ext cy="3725699" cx="8229600"/>
          </a:xfrm>
          <a:prstGeom prst="rect">
            <a:avLst/>
          </a:prstGeom>
        </p:spPr>
        <p:txBody>
          <a:bodyPr bIns="91425" rIns="91425" lIns="91425" tIns="91425" anchor="t" anchorCtr="0">
            <a:noAutofit/>
          </a:bodyPr>
          <a:lstStyle/>
          <a:p>
            <a:pPr rtl="0" lvl="0" indent="-450850" marL="457200">
              <a:buClr>
                <a:schemeClr val="dk1"/>
              </a:buClr>
              <a:buSzPct val="166666"/>
              <a:buFont typeface="Arial"/>
              <a:buChar char="•"/>
            </a:pPr>
            <a:r>
              <a:rPr sz="3500" lang="en">
                <a:latin typeface="Varela Round"/>
                <a:ea typeface="Varela Round"/>
                <a:cs typeface="Varela Round"/>
                <a:sym typeface="Varela Round"/>
              </a:rPr>
              <a:t> Online submission through APO        </a:t>
            </a:r>
          </a:p>
          <a:p>
            <a:pPr rtl="0" lvl="0" indent="0" marL="0">
              <a:buNone/>
            </a:pPr>
            <a:r>
              <a:rPr sz="3500" lang="en">
                <a:latin typeface="Varela Round"/>
                <a:ea typeface="Varela Round"/>
                <a:cs typeface="Varela Round"/>
                <a:sym typeface="Varela Round"/>
              </a:rPr>
              <a:t>     website will be up soon…</a:t>
            </a:r>
          </a:p>
          <a:p>
            <a:pPr rtl="0" lvl="0" indent="-450850" marL="457200">
              <a:buClr>
                <a:schemeClr val="dk1"/>
              </a:buClr>
              <a:buSzPct val="166666"/>
              <a:buFont typeface="Arial"/>
              <a:buChar char="•"/>
            </a:pPr>
            <a:r>
              <a:rPr sz="3500" lang="en">
                <a:latin typeface="Varela Round"/>
                <a:ea typeface="Varela Round"/>
                <a:cs typeface="Varela Round"/>
                <a:sym typeface="Varela Round"/>
              </a:rPr>
              <a:t>Alpha Lambda photos</a:t>
            </a:r>
          </a:p>
          <a:p>
            <a:pPr rtl="0" lvl="0">
              <a:buNone/>
            </a:pPr>
            <a:r>
              <a:rPr sz="3500" lang="en">
                <a:latin typeface="Varela Round"/>
                <a:ea typeface="Varela Round"/>
                <a:cs typeface="Varela Round"/>
                <a:sym typeface="Varela Round"/>
              </a:rPr>
              <a:t>    Albums will be available</a:t>
            </a:r>
          </a:p>
          <a:p>
            <a:pPr rtl="0" lvl="0">
              <a:buNone/>
            </a:pPr>
            <a:r>
              <a:rPr sz="3500" lang="en">
                <a:latin typeface="Varela Round"/>
                <a:ea typeface="Varela Round"/>
                <a:cs typeface="Varela Round"/>
                <a:sym typeface="Varela Round"/>
              </a:rPr>
              <a:t>    through APO website soon...</a:t>
            </a:r>
          </a:p>
        </p:txBody>
      </p:sp>
      <p:pic>
        <p:nvPicPr>
          <p:cNvPr id="581" name="Shape 581"/>
          <p:cNvPicPr preferRelativeResize="0"/>
          <p:nvPr/>
        </p:nvPicPr>
        <p:blipFill>
          <a:blip r:embed="rId3"/>
          <a:stretch>
            <a:fillRect/>
          </a:stretch>
        </p:blipFill>
        <p:spPr>
          <a:xfrm>
            <a:off y="2328850" x="6507925"/>
            <a:ext cy="2445709" cx="2628225"/>
          </a:xfrm>
          <a:prstGeom prst="rect">
            <a:avLst/>
          </a:prstGeom>
          <a:noFill/>
          <a:ln>
            <a:noFill/>
          </a:ln>
        </p:spPr>
      </p:pic>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85" name="Shape 585"/>
        <p:cNvGrpSpPr/>
        <p:nvPr/>
      </p:nvGrpSpPr>
      <p:grpSpPr>
        <a:xfrm>
          <a:off y="0" x="0"/>
          <a:ext cy="0" cx="0"/>
          <a:chOff y="0" x="0"/>
          <a:chExt cy="0" cx="0"/>
        </a:xfrm>
      </p:grpSpPr>
      <p:sp>
        <p:nvSpPr>
          <p:cNvPr id="586" name="Shape 586"/>
          <p:cNvSpPr txBox="1"/>
          <p:nvPr>
            <p:ph type="title"/>
          </p:nvPr>
        </p:nvSpPr>
        <p:spPr>
          <a:xfrm>
            <a:off y="211815" x="281925"/>
            <a:ext cy="857400" cx="8229600"/>
          </a:xfrm>
          <a:prstGeom prst="rect">
            <a:avLst/>
          </a:prstGeom>
        </p:spPr>
        <p:txBody>
          <a:bodyPr bIns="91425" rIns="91425" lIns="91425" tIns="91425" anchor="ctr" anchorCtr="0">
            <a:noAutofit/>
          </a:bodyPr>
          <a:lstStyle/>
          <a:p>
            <a:pPr>
              <a:buNone/>
            </a:pPr>
            <a:r>
              <a:rPr b="1" lang="en">
                <a:latin typeface="Shadows Into Light"/>
                <a:ea typeface="Shadows Into Light"/>
                <a:cs typeface="Shadows Into Light"/>
                <a:sym typeface="Shadows Into Light"/>
              </a:rPr>
              <a:t>Pictures!</a:t>
            </a:r>
          </a:p>
        </p:txBody>
      </p:sp>
      <p:sp>
        <p:nvSpPr>
          <p:cNvPr id="587" name="Shape 587"/>
          <p:cNvSpPr txBox="1"/>
          <p:nvPr>
            <p:ph idx="1" type="body"/>
          </p:nvPr>
        </p:nvSpPr>
        <p:spPr>
          <a:xfrm>
            <a:off y="1205975" x="338425"/>
            <a:ext cy="3725699" cx="8229600"/>
          </a:xfrm>
          <a:prstGeom prst="rect">
            <a:avLst/>
          </a:prstGeom>
        </p:spPr>
        <p:txBody>
          <a:bodyPr bIns="91425" rIns="91425" lIns="91425" tIns="91425" anchor="t" anchorCtr="0">
            <a:noAutofit/>
          </a:bodyPr>
          <a:lstStyle/>
          <a:p>
            <a:pPr algn="l" rtl="0" lvl="0">
              <a:buNone/>
            </a:pPr>
            <a:r>
              <a:rPr sz="1800" lang="en">
                <a:latin typeface="Varela Round"/>
                <a:ea typeface="Varela Round"/>
                <a:cs typeface="Varela Round"/>
                <a:sym typeface="Varela Round"/>
              </a:rPr>
              <a:t> 				What kind of pictures should you take?</a:t>
            </a:r>
          </a:p>
          <a:p>
            <a:r>
              <a:t/>
            </a:r>
          </a:p>
          <a:p>
            <a:r>
              <a:t/>
            </a:r>
          </a:p>
          <a:p>
            <a:r>
              <a:t/>
            </a:r>
          </a:p>
          <a:p>
            <a:r>
              <a:t/>
            </a:r>
          </a:p>
          <a:p>
            <a:r>
              <a:t/>
            </a:r>
          </a:p>
          <a:p>
            <a:r>
              <a:t/>
            </a:r>
          </a:p>
          <a:p>
            <a:r>
              <a:t/>
            </a:r>
          </a:p>
          <a:p>
            <a:pPr algn="l">
              <a:buNone/>
            </a:pPr>
            <a:r>
              <a:rPr sz="1800" lang="en">
                <a:latin typeface="Varela Round"/>
                <a:ea typeface="Varela Round"/>
                <a:cs typeface="Varela Round"/>
                <a:sym typeface="Varela Round"/>
              </a:rPr>
              <a:t>        This one is good...			                  This one is better!</a:t>
            </a:r>
          </a:p>
        </p:txBody>
      </p:sp>
      <p:pic>
        <p:nvPicPr>
          <p:cNvPr id="588" name="Shape 588"/>
          <p:cNvPicPr preferRelativeResize="0"/>
          <p:nvPr/>
        </p:nvPicPr>
        <p:blipFill>
          <a:blip r:embed="rId3"/>
          <a:stretch>
            <a:fillRect/>
          </a:stretch>
        </p:blipFill>
        <p:spPr>
          <a:xfrm>
            <a:off y="1935675" x="4679475"/>
            <a:ext cy="1948099" cx="2922175"/>
          </a:xfrm>
          <a:prstGeom prst="rect">
            <a:avLst/>
          </a:prstGeom>
          <a:noFill/>
          <a:ln>
            <a:noFill/>
          </a:ln>
        </p:spPr>
      </p:pic>
      <p:pic>
        <p:nvPicPr>
          <p:cNvPr id="589" name="Shape 589"/>
          <p:cNvPicPr preferRelativeResize="0"/>
          <p:nvPr/>
        </p:nvPicPr>
        <p:blipFill>
          <a:blip r:embed="rId4"/>
          <a:stretch>
            <a:fillRect/>
          </a:stretch>
        </p:blipFill>
        <p:spPr>
          <a:xfrm>
            <a:off y="1935675" x="466274"/>
            <a:ext cy="1948099" cx="2599032"/>
          </a:xfrm>
          <a:prstGeom prst="rect">
            <a:avLst/>
          </a:prstGeom>
          <a:noFill/>
          <a:ln>
            <a:noFill/>
          </a:ln>
        </p:spPr>
      </p:pic>
      <p:pic>
        <p:nvPicPr>
          <p:cNvPr id="590" name="Shape 590"/>
          <p:cNvPicPr preferRelativeResize="0"/>
          <p:nvPr/>
        </p:nvPicPr>
        <p:blipFill>
          <a:blip r:embed="rId5"/>
          <a:stretch>
            <a:fillRect/>
          </a:stretch>
        </p:blipFill>
        <p:spPr>
          <a:xfrm>
            <a:off y="2368248" x="7665100"/>
            <a:ext cy="1553550" cx="1318774"/>
          </a:xfrm>
          <a:prstGeom prst="rect">
            <a:avLst/>
          </a:prstGeom>
          <a:noFill/>
          <a:ln>
            <a:noFill/>
          </a:ln>
        </p:spPr>
      </p:pic>
      <p:pic>
        <p:nvPicPr>
          <p:cNvPr id="591" name="Shape 591"/>
          <p:cNvPicPr preferRelativeResize="0"/>
          <p:nvPr/>
        </p:nvPicPr>
        <p:blipFill>
          <a:blip r:embed="rId6"/>
          <a:stretch>
            <a:fillRect/>
          </a:stretch>
        </p:blipFill>
        <p:spPr>
          <a:xfrm>
            <a:off y="2389700" x="3141487"/>
            <a:ext cy="1474024" cx="1550750"/>
          </a:xfrm>
          <a:prstGeom prst="rect">
            <a:avLst/>
          </a:prstGeom>
          <a:noFill/>
          <a:ln>
            <a:noFill/>
          </a:ln>
        </p:spPr>
      </p:pic>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BB"/>
        </a:solidFill>
      </p:bgPr>
    </p:bg>
    <p:spTree>
      <p:nvGrpSpPr>
        <p:cNvPr id="595" name="Shape 595"/>
        <p:cNvGrpSpPr/>
        <p:nvPr/>
      </p:nvGrpSpPr>
      <p:grpSpPr>
        <a:xfrm>
          <a:off y="0" x="0"/>
          <a:ext cy="0" cx="0"/>
          <a:chOff y="0" x="0"/>
          <a:chExt cy="0" cx="0"/>
        </a:xfrm>
      </p:grpSpPr>
      <p:sp>
        <p:nvSpPr>
          <p:cNvPr id="596" name="Shape 596"/>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b="1" sz="4500" lang="en">
                <a:latin typeface="Shadows Into Light"/>
                <a:ea typeface="Shadows Into Light"/>
                <a:cs typeface="Shadows Into Light"/>
                <a:sym typeface="Shadows Into Light"/>
              </a:rPr>
              <a:t>Termbook Update</a:t>
            </a:r>
          </a:p>
        </p:txBody>
      </p:sp>
      <p:sp>
        <p:nvSpPr>
          <p:cNvPr id="597" name="Shape 597"/>
          <p:cNvSpPr txBox="1"/>
          <p:nvPr>
            <p:ph idx="1" type="body"/>
          </p:nvPr>
        </p:nvSpPr>
        <p:spPr>
          <a:xfrm>
            <a:off y="1212025" x="568800"/>
            <a:ext cy="3725699" cx="8410200"/>
          </a:xfrm>
          <a:prstGeom prst="rect">
            <a:avLst/>
          </a:prstGeom>
        </p:spPr>
        <p:txBody>
          <a:bodyPr bIns="91425" rIns="91425" lIns="91425" tIns="91425" anchor="t" anchorCtr="0">
            <a:noAutofit/>
          </a:bodyPr>
          <a:lstStyle/>
          <a:p>
            <a:pPr rtl="0" lvl="0">
              <a:buNone/>
            </a:pPr>
            <a:r>
              <a:rPr b="1" sz="2400" lang="en">
                <a:latin typeface="Varela Round"/>
                <a:ea typeface="Varela Round"/>
                <a:cs typeface="Varela Round"/>
                <a:sym typeface="Varela Round"/>
              </a:rPr>
              <a:t>Active Body Headshots</a:t>
            </a:r>
          </a:p>
          <a:p>
            <a:pPr rtl="0" lvl="0" indent="-381000" marL="914400">
              <a:buClr>
                <a:schemeClr val="dk1"/>
              </a:buClr>
              <a:buSzPct val="166666"/>
              <a:buFont typeface="Arial"/>
              <a:buChar char="•"/>
            </a:pPr>
            <a:r>
              <a:rPr sz="2400" lang="en">
                <a:latin typeface="Varela Round"/>
                <a:ea typeface="Varela Round"/>
                <a:cs typeface="Varela Round"/>
                <a:sym typeface="Varela Round"/>
              </a:rPr>
              <a:t> Please wear Chapter standards T_T</a:t>
            </a:r>
          </a:p>
          <a:p>
            <a:pPr rtl="0" lvl="0" indent="457200" marL="3657600">
              <a:buNone/>
            </a:pPr>
            <a:r>
              <a:rPr b="1" sz="2400" lang="en">
                <a:latin typeface="Varela Round"/>
                <a:ea typeface="Varela Round"/>
                <a:cs typeface="Varela Round"/>
                <a:sym typeface="Varela Round"/>
              </a:rPr>
              <a:t>Currently working on :</a:t>
            </a:r>
          </a:p>
          <a:p>
            <a:pPr rtl="0" lvl="0" indent="-381000" marL="4572000">
              <a:buClr>
                <a:schemeClr val="dk1"/>
              </a:buClr>
              <a:buSzPct val="166666"/>
              <a:buFont typeface="Arial"/>
              <a:buChar char="•"/>
            </a:pPr>
            <a:r>
              <a:rPr sz="2400" lang="en">
                <a:latin typeface="Varela Round"/>
                <a:ea typeface="Varela Round"/>
                <a:cs typeface="Varela Round"/>
                <a:sym typeface="Varela Round"/>
              </a:rPr>
              <a:t>Excomm section</a:t>
            </a:r>
          </a:p>
          <a:p>
            <a:pPr rtl="0" lvl="0" indent="-381000" marL="4572000">
              <a:buClr>
                <a:schemeClr val="dk1"/>
              </a:buClr>
              <a:buSzPct val="166666"/>
              <a:buFont typeface="Arial"/>
              <a:buChar char="•"/>
            </a:pPr>
            <a:r>
              <a:rPr sz="2400" lang="en">
                <a:latin typeface="Varela Round"/>
                <a:ea typeface="Varela Round"/>
                <a:cs typeface="Varela Round"/>
                <a:sym typeface="Varela Round"/>
              </a:rPr>
              <a:t>Pledge section</a:t>
            </a:r>
          </a:p>
          <a:p>
            <a:pPr rtl="0" lvl="0" indent="-381000" marL="4572000">
              <a:buClr>
                <a:schemeClr val="dk1"/>
              </a:buClr>
              <a:buSzPct val="166666"/>
              <a:buFont typeface="Arial"/>
              <a:buChar char="•"/>
            </a:pPr>
            <a:r>
              <a:rPr sz="2400" lang="en">
                <a:latin typeface="Varela Round"/>
                <a:ea typeface="Varela Round"/>
                <a:cs typeface="Varela Round"/>
                <a:sym typeface="Varela Round"/>
              </a:rPr>
              <a:t>Active body section</a:t>
            </a:r>
          </a:p>
          <a:p>
            <a:pPr rtl="0" lvl="0" indent="-381000" marL="4572000">
              <a:buClr>
                <a:schemeClr val="dk1"/>
              </a:buClr>
              <a:buSzPct val="166666"/>
              <a:buFont typeface="Arial"/>
              <a:buChar char="•"/>
            </a:pPr>
            <a:r>
              <a:rPr sz="2400" lang="en">
                <a:latin typeface="Varela Round"/>
                <a:ea typeface="Varela Round"/>
                <a:cs typeface="Varela Round"/>
                <a:sym typeface="Varela Round"/>
              </a:rPr>
              <a:t>Brothers of Chi Chapter</a:t>
            </a:r>
          </a:p>
          <a:p>
            <a:pPr lvl="0" indent="-381000" marL="4572000">
              <a:buClr>
                <a:schemeClr val="dk1"/>
              </a:buClr>
              <a:buSzPct val="166666"/>
              <a:buFont typeface="Arial"/>
              <a:buChar char="•"/>
            </a:pPr>
            <a:r>
              <a:rPr sz="2400" lang="en">
                <a:latin typeface="Varela Round"/>
                <a:ea typeface="Varela Round"/>
                <a:cs typeface="Varela Round"/>
                <a:sym typeface="Varela Round"/>
              </a:rPr>
              <a:t>any suggestions?</a:t>
            </a:r>
          </a:p>
        </p:txBody>
      </p:sp>
      <p:pic>
        <p:nvPicPr>
          <p:cNvPr id="598" name="Shape 598"/>
          <p:cNvPicPr preferRelativeResize="0"/>
          <p:nvPr/>
        </p:nvPicPr>
        <p:blipFill>
          <a:blip r:embed="rId3"/>
          <a:stretch>
            <a:fillRect/>
          </a:stretch>
        </p:blipFill>
        <p:spPr>
          <a:xfrm>
            <a:off y="2462925" x="1767900"/>
            <a:ext cy="2367900" cx="2511409"/>
          </a:xfrm>
          <a:prstGeom prst="rect">
            <a:avLst/>
          </a:prstGeom>
          <a:noFill/>
          <a:ln>
            <a:noFill/>
          </a:ln>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02" name="Shape 602"/>
        <p:cNvGrpSpPr/>
        <p:nvPr/>
      </p:nvGrpSpPr>
      <p:grpSpPr>
        <a:xfrm>
          <a:off y="0" x="0"/>
          <a:ext cy="0" cx="0"/>
          <a:chOff y="0" x="0"/>
          <a:chExt cy="0" cx="0"/>
        </a:xfrm>
      </p:grpSpPr>
      <p:sp>
        <p:nvSpPr>
          <p:cNvPr id="603" name="Shape 60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Shadows Into Light"/>
                <a:ea typeface="Shadows Into Light"/>
                <a:cs typeface="Shadows Into Light"/>
                <a:sym typeface="Shadows Into Light"/>
              </a:rPr>
              <a:t>Chi Trivia</a:t>
            </a:r>
          </a:p>
        </p:txBody>
      </p:sp>
      <p:sp>
        <p:nvSpPr>
          <p:cNvPr id="604" name="Shape 60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3500" lang="en">
                <a:latin typeface="Varela Round"/>
                <a:ea typeface="Varela Round"/>
                <a:cs typeface="Varela Round"/>
                <a:sym typeface="Varela Round"/>
              </a:rPr>
              <a:t>For pledges only…</a:t>
            </a:r>
          </a:p>
          <a:p>
            <a:pPr rtl="0" lvl="0" indent="0" marL="0">
              <a:buNone/>
            </a:pPr>
            <a:r>
              <a:rPr sz="3500" lang="en">
                <a:latin typeface="Varela Round"/>
                <a:ea typeface="Varela Round"/>
                <a:cs typeface="Varela Round"/>
                <a:sym typeface="Varela Round"/>
              </a:rPr>
              <a:t>                                         What does LFS                 </a:t>
            </a:r>
          </a:p>
          <a:p>
            <a:pPr rtl="0" lvl="0" indent="0" marL="0">
              <a:buNone/>
            </a:pPr>
            <a:r>
              <a:rPr sz="3500" lang="en">
                <a:latin typeface="Varela Round"/>
                <a:ea typeface="Varela Round"/>
                <a:cs typeface="Varela Round"/>
                <a:sym typeface="Varela Round"/>
              </a:rPr>
              <a:t>                                              stand for?</a:t>
            </a:r>
          </a:p>
        </p:txBody>
      </p:sp>
      <p:pic>
        <p:nvPicPr>
          <p:cNvPr id="605" name="Shape 605"/>
          <p:cNvPicPr preferRelativeResize="0"/>
          <p:nvPr/>
        </p:nvPicPr>
        <p:blipFill>
          <a:blip r:embed="rId3"/>
          <a:stretch>
            <a:fillRect/>
          </a:stretch>
        </p:blipFill>
        <p:spPr>
          <a:xfrm>
            <a:off y="1351775" x="0"/>
            <a:ext cy="3791725" cx="5722349"/>
          </a:xfrm>
          <a:prstGeom prst="rect">
            <a:avLst/>
          </a:prstGeom>
          <a:noFill/>
          <a:ln>
            <a:noFill/>
          </a:ln>
        </p:spPr>
      </p:pic>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09" name="Shape 609"/>
        <p:cNvGrpSpPr/>
        <p:nvPr/>
      </p:nvGrpSpPr>
      <p:grpSpPr>
        <a:xfrm>
          <a:off y="0" x="0"/>
          <a:ext cy="0" cx="0"/>
          <a:chOff y="0" x="0"/>
          <a:chExt cy="0" cx="0"/>
        </a:xfrm>
      </p:grpSpPr>
      <p:sp>
        <p:nvSpPr>
          <p:cNvPr id="610" name="Shape 61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Shadows Into Light"/>
                <a:ea typeface="Shadows Into Light"/>
                <a:cs typeface="Shadows Into Light"/>
                <a:sym typeface="Shadows Into Light"/>
              </a:rPr>
              <a:t>Chi Trivia</a:t>
            </a:r>
          </a:p>
        </p:txBody>
      </p:sp>
      <p:sp>
        <p:nvSpPr>
          <p:cNvPr id="611" name="Shape 61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3500" lang="en">
                <a:latin typeface="Varela Round"/>
                <a:ea typeface="Varela Round"/>
                <a:cs typeface="Varela Round"/>
                <a:sym typeface="Varela Round"/>
              </a:rPr>
              <a:t>For pledges only…</a:t>
            </a:r>
          </a:p>
          <a:p>
            <a:pPr rtl="0" lvl="0" indent="0" marL="0">
              <a:buNone/>
            </a:pPr>
            <a:r>
              <a:rPr sz="3500" lang="en">
                <a:latin typeface="Varela Round"/>
                <a:ea typeface="Varela Round"/>
                <a:cs typeface="Varela Round"/>
                <a:sym typeface="Varela Round"/>
              </a:rPr>
              <a:t>                            			 What does LFS                 </a:t>
            </a:r>
          </a:p>
          <a:p>
            <a:pPr rtl="0" lvl="0" indent="0" marL="0">
              <a:buNone/>
            </a:pPr>
            <a:r>
              <a:rPr sz="3500" lang="en">
                <a:latin typeface="Varela Round"/>
                <a:ea typeface="Varela Round"/>
                <a:cs typeface="Varela Round"/>
                <a:sym typeface="Varela Round"/>
              </a:rPr>
              <a:t>                                    		  stand for?</a:t>
            </a:r>
          </a:p>
          <a:p>
            <a:pPr rtl="0" lvl="0" indent="0" marL="0">
              <a:buNone/>
            </a:pPr>
            <a:r>
              <a:rPr sz="3500" lang="en">
                <a:latin typeface="Varela Round"/>
                <a:ea typeface="Varela Round"/>
                <a:cs typeface="Varela Round"/>
                <a:sym typeface="Varela Round"/>
              </a:rPr>
              <a:t>										    </a:t>
            </a:r>
            <a:r>
              <a:rPr b="1" sz="3500" lang="en">
                <a:latin typeface="Varela Round"/>
                <a:ea typeface="Varela Round"/>
                <a:cs typeface="Varela Round"/>
                <a:sym typeface="Varela Round"/>
              </a:rPr>
              <a:t>Leadership</a:t>
            </a:r>
          </a:p>
          <a:p>
            <a:pPr rtl="0" lvl="0" indent="0" marL="0">
              <a:buNone/>
            </a:pPr>
            <a:r>
              <a:rPr b="1" sz="3500" lang="en">
                <a:latin typeface="Varela Round"/>
                <a:ea typeface="Varela Round"/>
                <a:cs typeface="Varela Round"/>
                <a:sym typeface="Varela Round"/>
              </a:rPr>
              <a:t>                                  		    Friendship</a:t>
            </a:r>
          </a:p>
          <a:p>
            <a:pPr rtl="0" lvl="0" indent="0" marL="0">
              <a:buNone/>
            </a:pPr>
            <a:r>
              <a:rPr b="1" sz="3500" lang="en">
                <a:latin typeface="Varela Round"/>
                <a:ea typeface="Varela Round"/>
                <a:cs typeface="Varela Round"/>
                <a:sym typeface="Varela Round"/>
              </a:rPr>
              <a:t>											           Service</a:t>
            </a:r>
          </a:p>
        </p:txBody>
      </p:sp>
      <p:pic>
        <p:nvPicPr>
          <p:cNvPr id="612" name="Shape 612"/>
          <p:cNvPicPr preferRelativeResize="0"/>
          <p:nvPr/>
        </p:nvPicPr>
        <p:blipFill>
          <a:blip r:embed="rId3"/>
          <a:stretch>
            <a:fillRect/>
          </a:stretch>
        </p:blipFill>
        <p:spPr>
          <a:xfrm>
            <a:off y="1339900" x="0"/>
            <a:ext cy="3803600" cx="5740275"/>
          </a:xfrm>
          <a:prstGeom prst="rect">
            <a:avLst/>
          </a:prstGeom>
          <a:noFill/>
          <a:ln>
            <a:noFill/>
          </a:ln>
        </p:spPr>
      </p:pic>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16" name="Shape 616"/>
        <p:cNvGrpSpPr/>
        <p:nvPr/>
      </p:nvGrpSpPr>
      <p:grpSpPr>
        <a:xfrm>
          <a:off y="0" x="0"/>
          <a:ext cy="0" cx="0"/>
          <a:chOff y="0" x="0"/>
          <a:chExt cy="0" cx="0"/>
        </a:xfrm>
      </p:grpSpPr>
      <p:sp>
        <p:nvSpPr>
          <p:cNvPr id="617" name="Shape 61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Shadows Into Light"/>
                <a:ea typeface="Shadows Into Light"/>
                <a:cs typeface="Shadows Into Light"/>
                <a:sym typeface="Shadows Into Light"/>
              </a:rPr>
              <a:t>Chi Trivia</a:t>
            </a:r>
          </a:p>
        </p:txBody>
      </p:sp>
      <p:sp>
        <p:nvSpPr>
          <p:cNvPr id="618" name="Shape 61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400" lang="en">
                <a:latin typeface="Varela Round"/>
                <a:ea typeface="Varela Round"/>
                <a:cs typeface="Varela Round"/>
                <a:sym typeface="Varela Round"/>
              </a:rPr>
              <a:t>For actives…</a:t>
            </a:r>
          </a:p>
          <a:p>
            <a:r>
              <a:t/>
            </a:r>
          </a:p>
          <a:p>
            <a:pPr rtl="0" lvl="0">
              <a:buNone/>
            </a:pPr>
            <a:r>
              <a:rPr sz="2400" lang="en">
                <a:latin typeface="Varela Round"/>
                <a:ea typeface="Varela Round"/>
                <a:cs typeface="Varela Round"/>
                <a:sym typeface="Varela Round"/>
              </a:rPr>
              <a:t>Chi Chapter was established in ____ and rechartered in ____.</a:t>
            </a:r>
          </a:p>
          <a:p>
            <a:r>
              <a:t/>
            </a:r>
          </a:p>
          <a:p>
            <a:r>
              <a:t/>
            </a:r>
          </a:p>
        </p:txBody>
      </p:sp>
      <p:pic>
        <p:nvPicPr>
          <p:cNvPr id="619" name="Shape 619"/>
          <p:cNvPicPr preferRelativeResize="0"/>
          <p:nvPr/>
        </p:nvPicPr>
        <p:blipFill>
          <a:blip r:embed="rId3"/>
          <a:stretch>
            <a:fillRect/>
          </a:stretch>
        </p:blipFill>
        <p:spPr>
          <a:xfrm>
            <a:off y="2683250" x="2018675"/>
            <a:ext cy="2460250" cx="5594399"/>
          </a:xfrm>
          <a:prstGeom prst="rect">
            <a:avLst/>
          </a:prstGeom>
          <a:noFill/>
          <a:ln>
            <a:noFill/>
          </a:ln>
        </p:spPr>
      </p:pic>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23" name="Shape 623"/>
        <p:cNvGrpSpPr/>
        <p:nvPr/>
      </p:nvGrpSpPr>
      <p:grpSpPr>
        <a:xfrm>
          <a:off y="0" x="0"/>
          <a:ext cy="0" cx="0"/>
          <a:chOff y="0" x="0"/>
          <a:chExt cy="0" cx="0"/>
        </a:xfrm>
      </p:grpSpPr>
      <p:sp>
        <p:nvSpPr>
          <p:cNvPr id="624" name="Shape 62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Shadows Into Light"/>
                <a:ea typeface="Shadows Into Light"/>
                <a:cs typeface="Shadows Into Light"/>
                <a:sym typeface="Shadows Into Light"/>
              </a:rPr>
              <a:t>Chi Trivia</a:t>
            </a:r>
          </a:p>
        </p:txBody>
      </p:sp>
      <p:sp>
        <p:nvSpPr>
          <p:cNvPr id="625" name="Shape 62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400" lang="en">
                <a:latin typeface="Varela Round"/>
                <a:ea typeface="Varela Round"/>
                <a:cs typeface="Varela Round"/>
                <a:sym typeface="Varela Round"/>
              </a:rPr>
              <a:t>For actives…</a:t>
            </a:r>
          </a:p>
          <a:p>
            <a:r>
              <a:t/>
            </a:r>
          </a:p>
          <a:p>
            <a:pPr rtl="0" lvl="0">
              <a:buNone/>
            </a:pPr>
            <a:r>
              <a:rPr sz="2400" lang="en">
                <a:latin typeface="Varela Round"/>
                <a:ea typeface="Varela Round"/>
                <a:cs typeface="Varela Round"/>
                <a:sym typeface="Varela Round"/>
              </a:rPr>
              <a:t>Chi Chapter was established in </a:t>
            </a:r>
            <a:r>
              <a:rPr b="1" sz="2400" lang="en">
                <a:latin typeface="Varela Round"/>
                <a:ea typeface="Varela Round"/>
                <a:cs typeface="Varela Round"/>
                <a:sym typeface="Varela Round"/>
              </a:rPr>
              <a:t>1931</a:t>
            </a:r>
            <a:r>
              <a:rPr sz="2400" lang="en">
                <a:latin typeface="Varela Round"/>
                <a:ea typeface="Varela Round"/>
                <a:cs typeface="Varela Round"/>
                <a:sym typeface="Varela Round"/>
              </a:rPr>
              <a:t> and rechartered in </a:t>
            </a:r>
            <a:r>
              <a:rPr b="1" sz="2400" lang="en">
                <a:latin typeface="Varela Round"/>
                <a:ea typeface="Varela Round"/>
                <a:cs typeface="Varela Round"/>
                <a:sym typeface="Varela Round"/>
              </a:rPr>
              <a:t>1997</a:t>
            </a:r>
            <a:r>
              <a:rPr sz="2400" lang="en">
                <a:latin typeface="Varela Round"/>
                <a:ea typeface="Varela Round"/>
                <a:cs typeface="Varela Round"/>
                <a:sym typeface="Varela Round"/>
              </a:rPr>
              <a:t>.</a:t>
            </a:r>
          </a:p>
          <a:p>
            <a:r>
              <a:t/>
            </a:r>
          </a:p>
          <a:p>
            <a:r>
              <a:t/>
            </a:r>
          </a:p>
        </p:txBody>
      </p:sp>
      <p:pic>
        <p:nvPicPr>
          <p:cNvPr id="626" name="Shape 626"/>
          <p:cNvPicPr preferRelativeResize="0"/>
          <p:nvPr/>
        </p:nvPicPr>
        <p:blipFill>
          <a:blip r:embed="rId3"/>
          <a:stretch>
            <a:fillRect/>
          </a:stretch>
        </p:blipFill>
        <p:spPr>
          <a:xfrm>
            <a:off y="2631025" x="2018675"/>
            <a:ext cy="2512474" cx="5713199"/>
          </a:xfrm>
          <a:prstGeom prst="rect">
            <a:avLst/>
          </a:prstGeom>
          <a:noFill/>
          <a:ln>
            <a:noFill/>
          </a:ln>
        </p:spPr>
      </p:pic>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30" name="Shape 630"/>
        <p:cNvGrpSpPr/>
        <p:nvPr/>
      </p:nvGrpSpPr>
      <p:grpSpPr>
        <a:xfrm>
          <a:off y="0" x="0"/>
          <a:ext cy="0" cx="0"/>
          <a:chOff y="0" x="0"/>
          <a:chExt cy="0" cx="0"/>
        </a:xfrm>
      </p:grpSpPr>
      <p:sp>
        <p:nvSpPr>
          <p:cNvPr id="631" name="Shape 631"/>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b="1" sz="3600" lang="en">
                <a:latin typeface="Shadows Into Light"/>
                <a:ea typeface="Shadows Into Light"/>
                <a:cs typeface="Shadows Into Light"/>
                <a:sym typeface="Shadows Into Light"/>
              </a:rPr>
              <a:t>Brother of the Week</a:t>
            </a:r>
          </a:p>
        </p:txBody>
      </p:sp>
      <p:sp>
        <p:nvSpPr>
          <p:cNvPr id="632" name="Shape 63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Varela Round"/>
                <a:ea typeface="Varela Round"/>
                <a:cs typeface="Varela Round"/>
                <a:sym typeface="Varela Round"/>
              </a:rPr>
              <a:t>Guess who?!</a:t>
            </a:r>
          </a:p>
          <a:p>
            <a:r>
              <a:t/>
            </a:r>
          </a:p>
          <a:p>
            <a:pPr indent="0" marL="3200400">
              <a:buNone/>
            </a:pPr>
            <a:r>
              <a:rPr lang="en">
                <a:latin typeface="Varela Round"/>
                <a:ea typeface="Varela Round"/>
                <a:cs typeface="Varela Round"/>
                <a:sym typeface="Varela Round"/>
              </a:rPr>
              <a:t>This brother claims to love </a:t>
            </a:r>
            <a:r>
              <a:rPr b="1" lang="en">
                <a:latin typeface="Varela Round"/>
                <a:ea typeface="Varela Round"/>
                <a:cs typeface="Varela Round"/>
                <a:sym typeface="Varela Round"/>
              </a:rPr>
              <a:t>watermelon</a:t>
            </a:r>
            <a:r>
              <a:rPr lang="en">
                <a:latin typeface="Varela Round"/>
                <a:ea typeface="Varela Round"/>
                <a:cs typeface="Varela Round"/>
                <a:sym typeface="Varela Round"/>
              </a:rPr>
              <a:t>, </a:t>
            </a:r>
            <a:r>
              <a:rPr b="1" lang="en">
                <a:latin typeface="Varela Round"/>
                <a:ea typeface="Varela Round"/>
                <a:cs typeface="Varela Round"/>
                <a:sym typeface="Varela Round"/>
              </a:rPr>
              <a:t>kool-aid</a:t>
            </a:r>
            <a:r>
              <a:rPr lang="en">
                <a:latin typeface="Varela Round"/>
                <a:ea typeface="Varela Round"/>
                <a:cs typeface="Varela Round"/>
                <a:sym typeface="Varela Round"/>
              </a:rPr>
              <a:t>, </a:t>
            </a:r>
            <a:r>
              <a:rPr b="1" lang="en">
                <a:latin typeface="Varela Round"/>
                <a:ea typeface="Varela Round"/>
                <a:cs typeface="Varela Round"/>
                <a:sym typeface="Varela Round"/>
              </a:rPr>
              <a:t>fried chicken</a:t>
            </a:r>
            <a:r>
              <a:rPr lang="en">
                <a:latin typeface="Varela Round"/>
                <a:ea typeface="Varela Round"/>
                <a:cs typeface="Varela Round"/>
                <a:sym typeface="Varela Round"/>
              </a:rPr>
              <a:t>.</a:t>
            </a:r>
          </a:p>
        </p:txBody>
      </p:sp>
      <p:pic>
        <p:nvPicPr>
          <p:cNvPr id="633" name="Shape 633"/>
          <p:cNvPicPr preferRelativeResize="0"/>
          <p:nvPr/>
        </p:nvPicPr>
        <p:blipFill>
          <a:blip r:embed="rId3"/>
          <a:stretch>
            <a:fillRect/>
          </a:stretch>
        </p:blipFill>
        <p:spPr>
          <a:xfrm>
            <a:off y="2372187" x="457212"/>
            <a:ext cy="1838850" cx="3014175"/>
          </a:xfrm>
          <a:prstGeom prst="rect">
            <a:avLst/>
          </a:prstGeom>
          <a:noFill/>
          <a:ln>
            <a:noFill/>
          </a:ln>
        </p:spPr>
      </p:pic>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37" name="Shape 637"/>
        <p:cNvGrpSpPr/>
        <p:nvPr/>
      </p:nvGrpSpPr>
      <p:grpSpPr>
        <a:xfrm>
          <a:off y="0" x="0"/>
          <a:ext cy="0" cx="0"/>
          <a:chOff y="0" x="0"/>
          <a:chExt cy="0" cx="0"/>
        </a:xfrm>
      </p:grpSpPr>
      <p:sp>
        <p:nvSpPr>
          <p:cNvPr id="638" name="Shape 63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sz="3600" lang="en">
                <a:latin typeface="Shadows Into Light"/>
                <a:ea typeface="Shadows Into Light"/>
                <a:cs typeface="Shadows Into Light"/>
                <a:sym typeface="Shadows Into Light"/>
              </a:rPr>
              <a:t>Brother of the Week</a:t>
            </a:r>
          </a:p>
        </p:txBody>
      </p:sp>
      <p:sp>
        <p:nvSpPr>
          <p:cNvPr id="639" name="Shape 63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400" lang="en">
                <a:latin typeface="Syncopate"/>
                <a:ea typeface="Syncopate"/>
                <a:cs typeface="Syncopate"/>
                <a:sym typeface="Syncopate"/>
              </a:rPr>
              <a:t>
</a:t>
            </a:r>
          </a:p>
          <a:p>
            <a:pPr rtl="0" lvl="0">
              <a:buNone/>
            </a:pPr>
            <a:r>
              <a:rPr sz="2400" lang="en">
                <a:latin typeface="Syncopate"/>
                <a:ea typeface="Syncopate"/>
                <a:cs typeface="Syncopate"/>
                <a:sym typeface="Syncopate"/>
              </a:rPr>
              <a:t>					</a:t>
            </a:r>
          </a:p>
          <a:p>
            <a:r>
              <a:t/>
            </a:r>
          </a:p>
          <a:p>
            <a:pPr rtl="0" lvl="0" indent="0" marL="914400">
              <a:buNone/>
            </a:pPr>
            <a:r>
              <a:rPr sz="2400" lang="en">
                <a:latin typeface="Varela Round"/>
                <a:ea typeface="Varela Round"/>
                <a:cs typeface="Varela Round"/>
                <a:sym typeface="Varela Round"/>
              </a:rPr>
              <a:t>                    Abram Summers</a:t>
            </a:r>
          </a:p>
          <a:p>
            <a:r>
              <a:t/>
            </a:r>
          </a:p>
        </p:txBody>
      </p:sp>
      <p:pic>
        <p:nvPicPr>
          <p:cNvPr id="640" name="Shape 640"/>
          <p:cNvPicPr preferRelativeResize="0"/>
          <p:nvPr/>
        </p:nvPicPr>
        <p:blipFill>
          <a:blip r:embed="rId3"/>
          <a:stretch>
            <a:fillRect/>
          </a:stretch>
        </p:blipFill>
        <p:spPr>
          <a:xfrm>
            <a:off y="1200150" x="6451400"/>
            <a:ext cy="3725700" cx="2235411"/>
          </a:xfrm>
          <a:prstGeom prst="rect">
            <a:avLst/>
          </a:prstGeom>
          <a:noFill/>
          <a:ln>
            <a:noFill/>
          </a:ln>
        </p:spPr>
      </p:pic>
      <p:pic>
        <p:nvPicPr>
          <p:cNvPr id="641" name="Shape 641"/>
          <p:cNvPicPr preferRelativeResize="0"/>
          <p:nvPr/>
        </p:nvPicPr>
        <p:blipFill>
          <a:blip r:embed="rId4"/>
          <a:stretch>
            <a:fillRect/>
          </a:stretch>
        </p:blipFill>
        <p:spPr>
          <a:xfrm>
            <a:off y="2276275" x="397825"/>
            <a:ext cy="1962025" cx="2380174"/>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12" name="Shape 112"/>
        <p:cNvGrpSpPr/>
        <p:nvPr/>
      </p:nvGrpSpPr>
      <p:grpSpPr>
        <a:xfrm>
          <a:off y="0" x="0"/>
          <a:ext cy="0" cx="0"/>
          <a:chOff y="0" x="0"/>
          <a:chExt cy="0" cx="0"/>
        </a:xfrm>
      </p:grpSpPr>
      <p:sp>
        <p:nvSpPr>
          <p:cNvPr id="113" name="Shape 113"/>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Pacifico"/>
                <a:ea typeface="Pacifico"/>
                <a:cs typeface="Pacifico"/>
                <a:sym typeface="Pacifico"/>
              </a:rPr>
              <a:t>Gamer’s Guide Tip #1</a:t>
            </a:r>
          </a:p>
        </p:txBody>
      </p:sp>
      <p:sp>
        <p:nvSpPr>
          <p:cNvPr id="114" name="Shape 114"/>
          <p:cNvSpPr txBox="1"/>
          <p:nvPr>
            <p:ph idx="1" type="body"/>
          </p:nvPr>
        </p:nvSpPr>
        <p:spPr>
          <a:xfrm>
            <a:off y="1200150" x="457200"/>
            <a:ext cy="3725699" cx="8229600"/>
          </a:xfrm>
          <a:prstGeom prst="rect">
            <a:avLst/>
          </a:prstGeom>
        </p:spPr>
        <p:txBody>
          <a:bodyPr bIns="91425" rIns="91425" lIns="91425" tIns="91425" anchor="t" anchorCtr="0">
            <a:noAutofit/>
          </a:bodyPr>
          <a:lstStyle/>
          <a:p>
            <a:pPr algn="ctr" rtl="0" lvl="0">
              <a:buNone/>
            </a:pPr>
            <a:r>
              <a:rPr lang="en" i="1">
                <a:solidFill>
                  <a:srgbClr val="000000"/>
                </a:solidFill>
                <a:latin typeface="Verdana"/>
                <a:ea typeface="Verdana"/>
                <a:cs typeface="Verdana"/>
                <a:sym typeface="Verdana"/>
              </a:rPr>
              <a:t>
</a:t>
            </a:r>
            <a:r>
              <a:rPr lang="en" i="1">
                <a:solidFill>
                  <a:srgbClr val="000000"/>
                </a:solidFill>
                <a:latin typeface="Verdana"/>
                <a:ea typeface="Verdana"/>
                <a:cs typeface="Verdana"/>
                <a:sym typeface="Verdana"/>
              </a:rPr>
              <a:t>“Stop worrying about what </a:t>
            </a:r>
          </a:p>
          <a:p>
            <a:pPr algn="ctr" rtl="0" lvl="0">
              <a:buNone/>
            </a:pPr>
            <a:r>
              <a:rPr lang="en" i="1">
                <a:solidFill>
                  <a:srgbClr val="000000"/>
                </a:solidFill>
                <a:latin typeface="Verdana"/>
                <a:ea typeface="Verdana"/>
                <a:cs typeface="Verdana"/>
                <a:sym typeface="Verdana"/>
              </a:rPr>
              <a:t>you have to lose and </a:t>
            </a:r>
          </a:p>
          <a:p>
            <a:pPr algn="ctr" rtl="0" lvl="0">
              <a:buNone/>
            </a:pPr>
            <a:r>
              <a:rPr lang="en" i="1">
                <a:solidFill>
                  <a:srgbClr val="000000"/>
                </a:solidFill>
                <a:latin typeface="Verdana"/>
                <a:ea typeface="Verdana"/>
                <a:cs typeface="Verdana"/>
                <a:sym typeface="Verdana"/>
              </a:rPr>
              <a:t>start focusing on what </a:t>
            </a:r>
          </a:p>
          <a:p>
            <a:pPr algn="ctr" rtl="0" lvl="0">
              <a:buNone/>
            </a:pPr>
            <a:r>
              <a:rPr lang="en" i="1">
                <a:solidFill>
                  <a:srgbClr val="000000"/>
                </a:solidFill>
                <a:latin typeface="Verdana"/>
                <a:ea typeface="Verdana"/>
                <a:cs typeface="Verdana"/>
                <a:sym typeface="Verdana"/>
              </a:rPr>
              <a:t>you have to gain.”</a:t>
            </a:r>
          </a:p>
          <a:p>
            <a:pPr algn="ctr" rtl="0" lvl="0" indent="457200" marL="4114800">
              <a:buNone/>
            </a:pPr>
            <a:r>
              <a:rPr lang="en" i="1">
                <a:solidFill>
                  <a:srgbClr val="000000"/>
                </a:solidFill>
                <a:latin typeface="Verdana"/>
                <a:ea typeface="Verdana"/>
                <a:cs typeface="Verdana"/>
                <a:sym typeface="Verdana"/>
              </a:rPr>
              <a:t>- Unknown</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45" name="Shape 645"/>
        <p:cNvGrpSpPr/>
        <p:nvPr/>
      </p:nvGrpSpPr>
      <p:grpSpPr>
        <a:xfrm>
          <a:off y="0" x="0"/>
          <a:ext cy="0" cx="0"/>
          <a:chOff y="0" x="0"/>
          <a:chExt cy="0" cx="0"/>
        </a:xfrm>
      </p:grpSpPr>
      <p:sp>
        <p:nvSpPr>
          <p:cNvPr id="646" name="Shape 64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sz="3600" lang="en">
                <a:latin typeface="Shadows Into Light"/>
                <a:ea typeface="Shadows Into Light"/>
                <a:cs typeface="Shadows Into Light"/>
                <a:sym typeface="Shadows Into Light"/>
              </a:rPr>
              <a:t>Brother of the Week</a:t>
            </a:r>
          </a:p>
        </p:txBody>
      </p:sp>
      <p:sp>
        <p:nvSpPr>
          <p:cNvPr id="647" name="Shape 64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200" lang="en">
                <a:latin typeface="Varela Round"/>
                <a:ea typeface="Varela Round"/>
                <a:cs typeface="Varela Round"/>
                <a:sym typeface="Varela Round"/>
              </a:rPr>
              <a:t>Think a brother deserves to be the next brother of the week?</a:t>
            </a:r>
          </a:p>
          <a:p>
            <a:pPr rtl="0" lvl="0">
              <a:buNone/>
            </a:pPr>
            <a:r>
              <a:rPr b="1" sz="2200" lang="en">
                <a:latin typeface="Varela Round"/>
                <a:ea typeface="Varela Round"/>
                <a:cs typeface="Varela Round"/>
                <a:sym typeface="Varela Round"/>
              </a:rPr>
              <a:t>Nominate them!</a:t>
            </a:r>
          </a:p>
          <a:p>
            <a:r>
              <a:t/>
            </a:r>
          </a:p>
          <a:p>
            <a:pPr rtl="0" lvl="0">
              <a:buNone/>
            </a:pPr>
            <a:r>
              <a:rPr sz="2200" lang="en">
                <a:latin typeface="Varela Round"/>
                <a:ea typeface="Varela Round"/>
                <a:cs typeface="Varela Round"/>
                <a:sym typeface="Varela Round"/>
              </a:rPr>
              <a:t>Contact </a:t>
            </a:r>
          </a:p>
          <a:p>
            <a:pPr rtl="0" lvl="0">
              <a:buNone/>
            </a:pPr>
            <a:r>
              <a:rPr b="1" sz="2200" lang="en">
                <a:latin typeface="Varela Round"/>
                <a:ea typeface="Varela Round"/>
                <a:cs typeface="Varela Round"/>
                <a:sym typeface="Varela Round"/>
              </a:rPr>
              <a:t>Historian </a:t>
            </a:r>
            <a:r>
              <a:rPr sz="2200" lang="en">
                <a:latin typeface="Varela Round"/>
                <a:ea typeface="Varela Round"/>
                <a:cs typeface="Varela Round"/>
                <a:sym typeface="Varela Round"/>
              </a:rPr>
              <a:t>(apoxhistorian@gmail.com)</a:t>
            </a:r>
          </a:p>
          <a:p>
            <a:pPr rtl="0" lvl="0">
              <a:buNone/>
            </a:pPr>
            <a:r>
              <a:rPr sz="2200" lang="en">
                <a:latin typeface="Varela Round"/>
                <a:ea typeface="Varela Round"/>
                <a:cs typeface="Varela Round"/>
                <a:sym typeface="Varela Round"/>
              </a:rPr>
              <a:t>or </a:t>
            </a:r>
            <a:r>
              <a:rPr b="1" sz="2200" lang="en">
                <a:latin typeface="Varela Round"/>
                <a:ea typeface="Varela Round"/>
                <a:cs typeface="Varela Round"/>
                <a:sym typeface="Varela Round"/>
              </a:rPr>
              <a:t>Alice Lim</a:t>
            </a:r>
            <a:r>
              <a:rPr sz="2200" lang="en">
                <a:latin typeface="Varela Round"/>
                <a:ea typeface="Varela Round"/>
                <a:cs typeface="Varela Round"/>
                <a:sym typeface="Varela Round"/>
              </a:rPr>
              <a:t> (candalice@gmail.com)</a:t>
            </a:r>
          </a:p>
          <a:p>
            <a:r>
              <a:t/>
            </a:r>
          </a:p>
          <a:p>
            <a:pPr rtl="0" lvl="0">
              <a:buNone/>
            </a:pPr>
            <a:r>
              <a:rPr sz="2200" lang="en">
                <a:latin typeface="Varela Round"/>
                <a:ea typeface="Varela Round"/>
                <a:cs typeface="Varela Round"/>
                <a:sym typeface="Varela Round"/>
              </a:rPr>
              <a:t>or just text us...or something</a:t>
            </a:r>
          </a:p>
          <a:p>
            <a:r>
              <a:t/>
            </a:r>
          </a:p>
        </p:txBody>
      </p:sp>
      <p:pic>
        <p:nvPicPr>
          <p:cNvPr id="648" name="Shape 648"/>
          <p:cNvPicPr preferRelativeResize="0"/>
          <p:nvPr/>
        </p:nvPicPr>
        <p:blipFill>
          <a:blip r:embed="rId3"/>
          <a:stretch>
            <a:fillRect/>
          </a:stretch>
        </p:blipFill>
        <p:spPr>
          <a:xfrm>
            <a:off y="2109775" x="5977400"/>
            <a:ext cy="2766449" cx="2709400"/>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52" name="Shape 652"/>
        <p:cNvGrpSpPr/>
        <p:nvPr/>
      </p:nvGrpSpPr>
      <p:grpSpPr>
        <a:xfrm>
          <a:off y="0" x="0"/>
          <a:ext cy="0" cx="0"/>
          <a:chOff y="0" x="0"/>
          <a:chExt cy="0" cx="0"/>
        </a:xfrm>
      </p:grpSpPr>
      <p:sp>
        <p:nvSpPr>
          <p:cNvPr id="653" name="Shape 653"/>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b="1" sz="3800" lang="en">
                <a:latin typeface="Shadows Into Light"/>
                <a:ea typeface="Shadows Into Light"/>
                <a:cs typeface="Shadows Into Light"/>
                <a:sym typeface="Shadows Into Light"/>
              </a:rPr>
              <a:t>Meet my committee~</a:t>
            </a:r>
          </a:p>
        </p:txBody>
      </p:sp>
      <p:sp>
        <p:nvSpPr>
          <p:cNvPr id="654" name="Shape 654"/>
          <p:cNvSpPr txBox="1"/>
          <p:nvPr>
            <p:ph idx="1" type="body"/>
          </p:nvPr>
        </p:nvSpPr>
        <p:spPr>
          <a:xfrm>
            <a:off y="1200150" x="457200"/>
            <a:ext cy="3725699" cx="8229600"/>
          </a:xfrm>
          <a:prstGeom prst="rect">
            <a:avLst/>
          </a:prstGeom>
        </p:spPr>
        <p:txBody>
          <a:bodyPr bIns="91425" rIns="91425" lIns="91425" tIns="91425" anchor="t" anchorCtr="0">
            <a:noAutofit/>
          </a:bodyPr>
          <a:lstStyle/>
          <a:p>
            <a:pPr algn="ctr" rtl="0" lvl="0">
              <a:buNone/>
            </a:pPr>
            <a:r>
              <a:rPr b="1" sz="2400" lang="en">
                <a:latin typeface="Varela Round"/>
                <a:ea typeface="Varela Round"/>
                <a:cs typeface="Varela Round"/>
                <a:sym typeface="Varela Round"/>
              </a:rPr>
              <a:t>Brother of the Week Committee</a:t>
            </a:r>
          </a:p>
          <a:p>
            <a:r>
              <a:t/>
            </a:r>
          </a:p>
          <a:p>
            <a:r>
              <a:t/>
            </a:r>
          </a:p>
          <a:p>
            <a:r>
              <a:t/>
            </a:r>
          </a:p>
          <a:p>
            <a:r>
              <a:t/>
            </a:r>
          </a:p>
        </p:txBody>
      </p:sp>
      <p:pic>
        <p:nvPicPr>
          <p:cNvPr id="655" name="Shape 655"/>
          <p:cNvPicPr preferRelativeResize="0"/>
          <p:nvPr/>
        </p:nvPicPr>
        <p:blipFill>
          <a:blip r:embed="rId3"/>
          <a:stretch>
            <a:fillRect/>
          </a:stretch>
        </p:blipFill>
        <p:spPr>
          <a:xfrm>
            <a:off y="1939000" x="2580762"/>
            <a:ext cy="2986850" cx="3982475"/>
          </a:xfrm>
          <a:prstGeom prst="rect">
            <a:avLst/>
          </a:prstGeom>
          <a:noFill/>
          <a:ln>
            <a:noFill/>
          </a:ln>
        </p:spPr>
      </p:pic>
      <p:pic>
        <p:nvPicPr>
          <p:cNvPr id="656" name="Shape 656"/>
          <p:cNvPicPr preferRelativeResize="0"/>
          <p:nvPr/>
        </p:nvPicPr>
        <p:blipFill>
          <a:blip r:embed="rId4"/>
          <a:stretch>
            <a:fillRect/>
          </a:stretch>
        </p:blipFill>
        <p:spPr>
          <a:xfrm>
            <a:off y="2676640" x="213850"/>
            <a:ext cy="1511550" cx="1958650"/>
          </a:xfrm>
          <a:prstGeom prst="rect">
            <a:avLst/>
          </a:prstGeom>
          <a:noFill/>
          <a:ln>
            <a:noFill/>
          </a:ln>
        </p:spPr>
      </p:pic>
      <p:pic>
        <p:nvPicPr>
          <p:cNvPr id="657" name="Shape 657"/>
          <p:cNvPicPr preferRelativeResize="0"/>
          <p:nvPr/>
        </p:nvPicPr>
        <p:blipFill>
          <a:blip r:embed="rId4"/>
          <a:stretch>
            <a:fillRect/>
          </a:stretch>
        </p:blipFill>
        <p:spPr>
          <a:xfrm>
            <a:off y="2752840" x="6804525"/>
            <a:ext cy="1511550" cx="1958650"/>
          </a:xfrm>
          <a:prstGeom prst="rect">
            <a:avLst/>
          </a:prstGeom>
          <a:noFill/>
          <a:ln>
            <a:noFill/>
          </a:ln>
        </p:spPr>
      </p:pic>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61" name="Shape 661"/>
        <p:cNvGrpSpPr/>
        <p:nvPr/>
      </p:nvGrpSpPr>
      <p:grpSpPr>
        <a:xfrm>
          <a:off y="0" x="0"/>
          <a:ext cy="0" cx="0"/>
          <a:chOff y="0" x="0"/>
          <a:chExt cy="0" cx="0"/>
        </a:xfrm>
      </p:grpSpPr>
      <p:sp>
        <p:nvSpPr>
          <p:cNvPr id="662" name="Shape 66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sz="3800" lang="en">
                <a:latin typeface="Shadows Into Light"/>
                <a:ea typeface="Shadows Into Light"/>
                <a:cs typeface="Shadows Into Light"/>
                <a:sym typeface="Shadows Into Light"/>
              </a:rPr>
              <a:t>Meet my committee~</a:t>
            </a:r>
          </a:p>
        </p:txBody>
      </p:sp>
      <p:pic>
        <p:nvPicPr>
          <p:cNvPr id="663" name="Shape 663"/>
          <p:cNvPicPr preferRelativeResize="0"/>
          <p:nvPr/>
        </p:nvPicPr>
        <p:blipFill>
          <a:blip r:embed="rId3"/>
          <a:stretch>
            <a:fillRect/>
          </a:stretch>
        </p:blipFill>
        <p:spPr>
          <a:xfrm>
            <a:off y="1822575" x="3586174"/>
            <a:ext cy="3256224" cx="1478249"/>
          </a:xfrm>
          <a:prstGeom prst="rect">
            <a:avLst/>
          </a:prstGeom>
          <a:noFill/>
          <a:ln>
            <a:noFill/>
          </a:ln>
        </p:spPr>
      </p:pic>
      <p:pic>
        <p:nvPicPr>
          <p:cNvPr id="664" name="Shape 664"/>
          <p:cNvPicPr preferRelativeResize="0"/>
          <p:nvPr/>
        </p:nvPicPr>
        <p:blipFill>
          <a:blip r:embed="rId4"/>
          <a:stretch>
            <a:fillRect/>
          </a:stretch>
        </p:blipFill>
        <p:spPr>
          <a:xfrm>
            <a:off y="1822575" x="5064425"/>
            <a:ext cy="3256228" cx="1478250"/>
          </a:xfrm>
          <a:prstGeom prst="rect">
            <a:avLst/>
          </a:prstGeom>
          <a:noFill/>
          <a:ln>
            <a:noFill/>
          </a:ln>
        </p:spPr>
      </p:pic>
      <p:pic>
        <p:nvPicPr>
          <p:cNvPr id="665" name="Shape 665"/>
          <p:cNvPicPr preferRelativeResize="0"/>
          <p:nvPr/>
        </p:nvPicPr>
        <p:blipFill>
          <a:blip r:embed="rId5"/>
          <a:stretch>
            <a:fillRect/>
          </a:stretch>
        </p:blipFill>
        <p:spPr>
          <a:xfrm>
            <a:off y="1822575" x="2457725"/>
            <a:ext cy="3256224" cx="1128449"/>
          </a:xfrm>
          <a:prstGeom prst="rect">
            <a:avLst/>
          </a:prstGeom>
          <a:noFill/>
          <a:ln>
            <a:noFill/>
          </a:ln>
        </p:spPr>
      </p:pic>
      <p:sp>
        <p:nvSpPr>
          <p:cNvPr id="666" name="Shape 666"/>
          <p:cNvSpPr txBox="1"/>
          <p:nvPr>
            <p:ph idx="1" type="body"/>
          </p:nvPr>
        </p:nvSpPr>
        <p:spPr>
          <a:xfrm>
            <a:off y="1200150" x="457200"/>
            <a:ext cy="1066199" cx="8229600"/>
          </a:xfrm>
          <a:prstGeom prst="rect">
            <a:avLst/>
          </a:prstGeom>
        </p:spPr>
        <p:txBody>
          <a:bodyPr bIns="91425" rIns="91425" lIns="91425" tIns="91425" anchor="t" anchorCtr="0">
            <a:noAutofit/>
          </a:bodyPr>
          <a:lstStyle/>
          <a:p>
            <a:pPr algn="ctr" rtl="0" lvl="0">
              <a:buNone/>
            </a:pPr>
            <a:r>
              <a:rPr b="1" sz="2400" lang="en">
                <a:latin typeface="Varela Round"/>
                <a:ea typeface="Varela Round"/>
                <a:cs typeface="Varela Round"/>
                <a:sym typeface="Varela Round"/>
              </a:rPr>
              <a:t>Termbook Committee</a:t>
            </a:r>
          </a:p>
          <a:p>
            <a:r>
              <a:t/>
            </a:r>
          </a:p>
        </p:txBody>
      </p:sp>
      <p:pic>
        <p:nvPicPr>
          <p:cNvPr id="667" name="Shape 667"/>
          <p:cNvPicPr preferRelativeResize="0"/>
          <p:nvPr/>
        </p:nvPicPr>
        <p:blipFill>
          <a:blip r:embed="rId6"/>
          <a:stretch>
            <a:fillRect/>
          </a:stretch>
        </p:blipFill>
        <p:spPr>
          <a:xfrm>
            <a:off y="2676640" x="213850"/>
            <a:ext cy="1511550" cx="1958650"/>
          </a:xfrm>
          <a:prstGeom prst="rect">
            <a:avLst/>
          </a:prstGeom>
          <a:noFill/>
          <a:ln>
            <a:noFill/>
          </a:ln>
        </p:spPr>
      </p:pic>
      <p:pic>
        <p:nvPicPr>
          <p:cNvPr id="668" name="Shape 668"/>
          <p:cNvPicPr preferRelativeResize="0"/>
          <p:nvPr/>
        </p:nvPicPr>
        <p:blipFill>
          <a:blip r:embed="rId6"/>
          <a:stretch>
            <a:fillRect/>
          </a:stretch>
        </p:blipFill>
        <p:spPr>
          <a:xfrm>
            <a:off y="2771102" x="6828300"/>
            <a:ext cy="1511550" cx="1958650"/>
          </a:xfrm>
          <a:prstGeom prst="rect">
            <a:avLst/>
          </a:prstGeom>
          <a:noFill/>
          <a:ln>
            <a:noFill/>
          </a:ln>
        </p:spPr>
      </p:pic>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72" name="Shape 672"/>
        <p:cNvGrpSpPr/>
        <p:nvPr/>
      </p:nvGrpSpPr>
      <p:grpSpPr>
        <a:xfrm>
          <a:off y="0" x="0"/>
          <a:ext cy="0" cx="0"/>
          <a:chOff y="0" x="0"/>
          <a:chExt cy="0" cx="0"/>
        </a:xfrm>
      </p:grpSpPr>
      <p:sp>
        <p:nvSpPr>
          <p:cNvPr id="673" name="Shape 673"/>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b="1" sz="3800" lang="en">
                <a:latin typeface="Shadows Into Light"/>
                <a:ea typeface="Shadows Into Light"/>
                <a:cs typeface="Shadows Into Light"/>
                <a:sym typeface="Shadows Into Light"/>
              </a:rPr>
              <a:t>Meet my committee~</a:t>
            </a:r>
          </a:p>
        </p:txBody>
      </p:sp>
      <p:sp>
        <p:nvSpPr>
          <p:cNvPr id="674" name="Shape 674"/>
          <p:cNvSpPr txBox="1"/>
          <p:nvPr>
            <p:ph idx="1" type="body"/>
          </p:nvPr>
        </p:nvSpPr>
        <p:spPr>
          <a:xfrm>
            <a:off y="1200150" x="457200"/>
            <a:ext cy="3725699" cx="8229600"/>
          </a:xfrm>
          <a:prstGeom prst="rect">
            <a:avLst/>
          </a:prstGeom>
        </p:spPr>
        <p:txBody>
          <a:bodyPr bIns="91425" rIns="91425" lIns="91425" tIns="91425" anchor="t" anchorCtr="0">
            <a:noAutofit/>
          </a:bodyPr>
          <a:lstStyle/>
          <a:p>
            <a:pPr algn="ctr" rtl="0" lvl="0">
              <a:buNone/>
            </a:pPr>
            <a:r>
              <a:rPr b="1" sz="2500" lang="en">
                <a:latin typeface="Varela Round"/>
                <a:ea typeface="Varela Round"/>
                <a:cs typeface="Varela Round"/>
                <a:sym typeface="Varela Round"/>
              </a:rPr>
              <a:t>Picture Committee</a:t>
            </a:r>
          </a:p>
          <a:p>
            <a:pPr algn="ctr" rtl="0" lvl="0">
              <a:buNone/>
            </a:pPr>
            <a:r>
              <a:rPr sz="2500" lang="en">
                <a:latin typeface="Varela Round"/>
                <a:ea typeface="Varela Round"/>
                <a:cs typeface="Varela Round"/>
                <a:sym typeface="Varela Round"/>
              </a:rPr>
              <a:t>(1 more spot available T_T)</a:t>
            </a:r>
          </a:p>
        </p:txBody>
      </p:sp>
      <p:pic>
        <p:nvPicPr>
          <p:cNvPr id="675" name="Shape 675"/>
          <p:cNvPicPr preferRelativeResize="0"/>
          <p:nvPr/>
        </p:nvPicPr>
        <p:blipFill>
          <a:blip r:embed="rId3"/>
          <a:stretch>
            <a:fillRect/>
          </a:stretch>
        </p:blipFill>
        <p:spPr>
          <a:xfrm>
            <a:off y="2223037" x="2220025"/>
            <a:ext cy="2539925" cx="2608449"/>
          </a:xfrm>
          <a:prstGeom prst="rect">
            <a:avLst/>
          </a:prstGeom>
          <a:noFill/>
          <a:ln>
            <a:noFill/>
          </a:ln>
        </p:spPr>
      </p:pic>
      <p:pic>
        <p:nvPicPr>
          <p:cNvPr id="676" name="Shape 676"/>
          <p:cNvPicPr preferRelativeResize="0"/>
          <p:nvPr/>
        </p:nvPicPr>
        <p:blipFill>
          <a:blip r:embed="rId4"/>
          <a:stretch>
            <a:fillRect/>
          </a:stretch>
        </p:blipFill>
        <p:spPr>
          <a:xfrm>
            <a:off y="2223050" x="4769725"/>
            <a:ext cy="2539924" cx="1857321"/>
          </a:xfrm>
          <a:prstGeom prst="rect">
            <a:avLst/>
          </a:prstGeom>
          <a:noFill/>
          <a:ln>
            <a:noFill/>
          </a:ln>
        </p:spPr>
      </p:pic>
      <p:pic>
        <p:nvPicPr>
          <p:cNvPr id="677" name="Shape 677"/>
          <p:cNvPicPr preferRelativeResize="0"/>
          <p:nvPr/>
        </p:nvPicPr>
        <p:blipFill>
          <a:blip r:embed="rId5"/>
          <a:stretch>
            <a:fillRect/>
          </a:stretch>
        </p:blipFill>
        <p:spPr>
          <a:xfrm>
            <a:off y="2676640" x="213850"/>
            <a:ext cy="1511550" cx="1958650"/>
          </a:xfrm>
          <a:prstGeom prst="rect">
            <a:avLst/>
          </a:prstGeom>
          <a:noFill/>
          <a:ln>
            <a:noFill/>
          </a:ln>
        </p:spPr>
      </p:pic>
      <p:pic>
        <p:nvPicPr>
          <p:cNvPr id="678" name="Shape 678"/>
          <p:cNvPicPr preferRelativeResize="0"/>
          <p:nvPr/>
        </p:nvPicPr>
        <p:blipFill>
          <a:blip r:embed="rId5"/>
          <a:stretch>
            <a:fillRect/>
          </a:stretch>
        </p:blipFill>
        <p:spPr>
          <a:xfrm>
            <a:off y="2737227" x="6804350"/>
            <a:ext cy="1511550" cx="1958650"/>
          </a:xfrm>
          <a:prstGeom prst="rect">
            <a:avLst/>
          </a:prstGeom>
          <a:noFill/>
          <a:ln>
            <a:noFill/>
          </a:ln>
        </p:spPr>
      </p:pic>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82" name="Shape 682"/>
        <p:cNvGrpSpPr/>
        <p:nvPr/>
      </p:nvGrpSpPr>
      <p:grpSpPr>
        <a:xfrm>
          <a:off y="0" x="0"/>
          <a:ext cy="0" cx="0"/>
          <a:chOff y="0" x="0"/>
          <a:chExt cy="0" cx="0"/>
        </a:xfrm>
      </p:grpSpPr>
      <p:sp>
        <p:nvSpPr>
          <p:cNvPr id="683" name="Shape 68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sz="3800" lang="en">
                <a:latin typeface="Shadows Into Light"/>
                <a:ea typeface="Shadows Into Light"/>
                <a:cs typeface="Shadows Into Light"/>
                <a:sym typeface="Shadows Into Light"/>
              </a:rPr>
              <a:t>Meet my committee~</a:t>
            </a:r>
          </a:p>
        </p:txBody>
      </p:sp>
      <p:sp>
        <p:nvSpPr>
          <p:cNvPr id="684" name="Shape 684"/>
          <p:cNvSpPr txBox="1"/>
          <p:nvPr>
            <p:ph idx="1" type="body"/>
          </p:nvPr>
        </p:nvSpPr>
        <p:spPr>
          <a:xfrm>
            <a:off y="1200150" x="457200"/>
            <a:ext cy="3725699" cx="8229600"/>
          </a:xfrm>
          <a:prstGeom prst="rect">
            <a:avLst/>
          </a:prstGeom>
        </p:spPr>
        <p:txBody>
          <a:bodyPr bIns="91425" rIns="91425" lIns="91425" tIns="91425" anchor="t" anchorCtr="0">
            <a:noAutofit/>
          </a:bodyPr>
          <a:lstStyle/>
          <a:p>
            <a:pPr algn="ctr" rtl="0" lvl="0">
              <a:buNone/>
            </a:pPr>
            <a:r>
              <a:rPr b="1" sz="2500" lang="en">
                <a:latin typeface="Varela Round"/>
                <a:ea typeface="Varela Round"/>
                <a:cs typeface="Varela Round"/>
                <a:sym typeface="Varela Round"/>
              </a:rPr>
              <a:t>Webisode Committee </a:t>
            </a:r>
          </a:p>
          <a:p>
            <a:pPr algn="ctr" rtl="0" lvl="0">
              <a:buNone/>
            </a:pPr>
            <a:r>
              <a:rPr sz="2500" lang="en">
                <a:latin typeface="Varela Round"/>
                <a:ea typeface="Varela Round"/>
                <a:cs typeface="Varela Round"/>
                <a:sym typeface="Varela Round"/>
              </a:rPr>
              <a:t>(1-2 more spots available T_T)</a:t>
            </a:r>
          </a:p>
          <a:p>
            <a:r>
              <a:t/>
            </a:r>
          </a:p>
          <a:p>
            <a:r>
              <a:t/>
            </a:r>
          </a:p>
          <a:p>
            <a:r>
              <a:t/>
            </a:r>
          </a:p>
        </p:txBody>
      </p:sp>
      <p:pic>
        <p:nvPicPr>
          <p:cNvPr id="685" name="Shape 685"/>
          <p:cNvPicPr preferRelativeResize="0"/>
          <p:nvPr/>
        </p:nvPicPr>
        <p:blipFill>
          <a:blip r:embed="rId3"/>
          <a:stretch>
            <a:fillRect/>
          </a:stretch>
        </p:blipFill>
        <p:spPr>
          <a:xfrm>
            <a:off y="2272575" x="2848575"/>
            <a:ext cy="2653275" cx="1638887"/>
          </a:xfrm>
          <a:prstGeom prst="rect">
            <a:avLst/>
          </a:prstGeom>
          <a:noFill/>
          <a:ln>
            <a:noFill/>
          </a:ln>
        </p:spPr>
      </p:pic>
      <p:pic>
        <p:nvPicPr>
          <p:cNvPr id="686" name="Shape 686"/>
          <p:cNvPicPr preferRelativeResize="0"/>
          <p:nvPr/>
        </p:nvPicPr>
        <p:blipFill>
          <a:blip r:embed="rId4"/>
          <a:stretch>
            <a:fillRect/>
          </a:stretch>
        </p:blipFill>
        <p:spPr>
          <a:xfrm>
            <a:off y="2272575" x="4487475"/>
            <a:ext cy="2653274" cx="1252305"/>
          </a:xfrm>
          <a:prstGeom prst="rect">
            <a:avLst/>
          </a:prstGeom>
          <a:noFill/>
          <a:ln>
            <a:noFill/>
          </a:ln>
        </p:spPr>
      </p:pic>
      <p:pic>
        <p:nvPicPr>
          <p:cNvPr id="687" name="Shape 687"/>
          <p:cNvPicPr preferRelativeResize="0"/>
          <p:nvPr/>
        </p:nvPicPr>
        <p:blipFill>
          <a:blip r:embed="rId5"/>
          <a:stretch>
            <a:fillRect/>
          </a:stretch>
        </p:blipFill>
        <p:spPr>
          <a:xfrm>
            <a:off y="2676640" x="213850"/>
            <a:ext cy="1511550" cx="1958650"/>
          </a:xfrm>
          <a:prstGeom prst="rect">
            <a:avLst/>
          </a:prstGeom>
          <a:noFill/>
          <a:ln>
            <a:noFill/>
          </a:ln>
        </p:spPr>
      </p:pic>
      <p:pic>
        <p:nvPicPr>
          <p:cNvPr id="688" name="Shape 688"/>
          <p:cNvPicPr preferRelativeResize="0"/>
          <p:nvPr/>
        </p:nvPicPr>
        <p:blipFill>
          <a:blip r:embed="rId5"/>
          <a:stretch>
            <a:fillRect/>
          </a:stretch>
        </p:blipFill>
        <p:spPr>
          <a:xfrm>
            <a:off y="2752852" x="6804350"/>
            <a:ext cy="1511550" cx="1958650"/>
          </a:xfrm>
          <a:prstGeom prst="rect">
            <a:avLst/>
          </a:prstGeom>
          <a:noFill/>
          <a:ln>
            <a:noFill/>
          </a:ln>
        </p:spPr>
      </p:pic>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92" name="Shape 692"/>
        <p:cNvGrpSpPr/>
        <p:nvPr/>
      </p:nvGrpSpPr>
      <p:grpSpPr>
        <a:xfrm>
          <a:off y="0" x="0"/>
          <a:ext cy="0" cx="0"/>
          <a:chOff y="0" x="0"/>
          <a:chExt cy="0" cx="0"/>
        </a:xfrm>
      </p:grpSpPr>
      <p:sp>
        <p:nvSpPr>
          <p:cNvPr id="693" name="Shape 693"/>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b="1" sz="3800" lang="en">
                <a:latin typeface="Shadows Into Light"/>
                <a:ea typeface="Shadows Into Light"/>
                <a:cs typeface="Shadows Into Light"/>
                <a:sym typeface="Shadows Into Light"/>
              </a:rPr>
              <a:t>Meet my committee~</a:t>
            </a:r>
          </a:p>
        </p:txBody>
      </p:sp>
      <p:sp>
        <p:nvSpPr>
          <p:cNvPr id="694" name="Shape 69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b="1" sz="2000" lang="en">
                <a:latin typeface="Varela Round"/>
                <a:ea typeface="Varela Round"/>
                <a:cs typeface="Varela Round"/>
                <a:sym typeface="Varela Round"/>
              </a:rPr>
              <a:t>Chi Trivia Committee</a:t>
            </a:r>
            <a:r>
              <a:rPr sz="2000" lang="en">
                <a:latin typeface="Varela Round"/>
                <a:ea typeface="Varela Round"/>
                <a:cs typeface="Varela Round"/>
                <a:sym typeface="Varela Round"/>
              </a:rPr>
              <a:t>… </a:t>
            </a:r>
          </a:p>
          <a:p>
            <a:pPr rtl="0" lvl="0">
              <a:buNone/>
            </a:pPr>
            <a:r>
              <a:rPr sz="2000" lang="en">
                <a:latin typeface="Varela Round"/>
                <a:ea typeface="Varela Round"/>
                <a:cs typeface="Varela Round"/>
                <a:sym typeface="Varela Round"/>
              </a:rPr>
              <a:t>(no one yet T_T)</a:t>
            </a:r>
          </a:p>
          <a:p>
            <a:pPr rtl="0" lvl="0">
              <a:buNone/>
            </a:pPr>
            <a:r>
              <a:rPr sz="2000" lang="en">
                <a:latin typeface="Varela Round"/>
                <a:ea typeface="Varela Round"/>
                <a:cs typeface="Varela Round"/>
                <a:sym typeface="Varela Round"/>
              </a:rPr>
              <a:t>1 spot available</a:t>
            </a:r>
          </a:p>
          <a:p>
            <a:r>
              <a:t/>
            </a:r>
          </a:p>
          <a:p>
            <a:pPr rtl="0" lvl="0">
              <a:buNone/>
            </a:pPr>
            <a:r>
              <a:rPr b="1" sz="2000" lang="en">
                <a:latin typeface="Varela Round"/>
                <a:ea typeface="Varela Round"/>
                <a:cs typeface="Varela Round"/>
                <a:sym typeface="Varela Round"/>
              </a:rPr>
              <a:t>Want to join my committee? </a:t>
            </a:r>
            <a:r>
              <a:rPr sz="2000" lang="en">
                <a:latin typeface="Varela Round"/>
                <a:ea typeface="Varela Round"/>
                <a:cs typeface="Varela Round"/>
                <a:sym typeface="Varela Round"/>
              </a:rPr>
              <a:t>:D</a:t>
            </a:r>
            <a:r>
              <a:rPr b="1" sz="2000" lang="en">
                <a:latin typeface="Varela Round"/>
                <a:ea typeface="Varela Round"/>
                <a:cs typeface="Varela Round"/>
                <a:sym typeface="Varela Round"/>
              </a:rPr>
              <a:t> Contact me!</a:t>
            </a:r>
          </a:p>
          <a:p>
            <a:r>
              <a:t/>
            </a:r>
          </a:p>
          <a:p>
            <a:pPr rtl="0" lvl="0">
              <a:buNone/>
            </a:pPr>
            <a:r>
              <a:rPr b="1" sz="2000" lang="en">
                <a:latin typeface="Varela Round"/>
                <a:ea typeface="Varela Round"/>
                <a:cs typeface="Varela Round"/>
                <a:sym typeface="Varela Round"/>
              </a:rPr>
              <a:t>Any questions?</a:t>
            </a:r>
          </a:p>
          <a:p>
            <a:pPr>
              <a:buNone/>
            </a:pPr>
            <a:r>
              <a:rPr sz="2000" lang="en">
                <a:latin typeface="Varela Round"/>
                <a:ea typeface="Varela Round"/>
                <a:cs typeface="Varela Round"/>
                <a:sym typeface="Varela Round"/>
              </a:rPr>
              <a:t>Just ask~</a:t>
            </a:r>
          </a:p>
        </p:txBody>
      </p:sp>
      <p:pic>
        <p:nvPicPr>
          <p:cNvPr id="695" name="Shape 695"/>
          <p:cNvPicPr preferRelativeResize="0"/>
          <p:nvPr/>
        </p:nvPicPr>
        <p:blipFill>
          <a:blip r:embed="rId3"/>
          <a:stretch>
            <a:fillRect/>
          </a:stretch>
        </p:blipFill>
        <p:spPr>
          <a:xfrm>
            <a:off y="3156575" x="2644175"/>
            <a:ext cy="1921675" cx="5493475"/>
          </a:xfrm>
          <a:prstGeom prst="rect">
            <a:avLst/>
          </a:prstGeom>
          <a:noFill/>
          <a:ln>
            <a:noFill/>
          </a:ln>
        </p:spPr>
      </p:pic>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99" name="Shape 699"/>
        <p:cNvGrpSpPr/>
        <p:nvPr/>
      </p:nvGrpSpPr>
      <p:grpSpPr>
        <a:xfrm>
          <a:off y="0" x="0"/>
          <a:ext cy="0" cx="0"/>
          <a:chOff y="0" x="0"/>
          <a:chExt cy="0" cx="0"/>
        </a:xfrm>
      </p:grpSpPr>
      <p:sp>
        <p:nvSpPr>
          <p:cNvPr id="700" name="Shape 70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Sergeant-at-Arms</a:t>
            </a:r>
          </a:p>
        </p:txBody>
      </p:sp>
      <p:sp>
        <p:nvSpPr>
          <p:cNvPr id="701" name="Shape 70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Catherine Teotico</a:t>
            </a:r>
          </a:p>
          <a:p>
            <a:pPr rtl="0" lvl="0">
              <a:buNone/>
            </a:pPr>
            <a:r>
              <a:rPr lang="en">
                <a:latin typeface="Ubuntu"/>
                <a:ea typeface="Ubuntu"/>
                <a:cs typeface="Ubuntu"/>
                <a:sym typeface="Ubuntu"/>
              </a:rPr>
              <a:t>saa@apo-x.org</a:t>
            </a: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05" name="Shape 705"/>
        <p:cNvGrpSpPr/>
        <p:nvPr/>
      </p:nvGrpSpPr>
      <p:grpSpPr>
        <a:xfrm>
          <a:off y="0" x="0"/>
          <a:ext cy="0" cx="0"/>
          <a:chOff y="0" x="0"/>
          <a:chExt cy="0" cx="0"/>
        </a:xfrm>
      </p:grpSpPr>
      <p:sp>
        <p:nvSpPr>
          <p:cNvPr id="706" name="Shape 70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What I Do?</a:t>
            </a:r>
          </a:p>
        </p:txBody>
      </p:sp>
      <p:sp>
        <p:nvSpPr>
          <p:cNvPr id="707" name="Shape 707"/>
          <p:cNvSpPr txBox="1"/>
          <p:nvPr>
            <p:ph idx="1" type="body"/>
          </p:nvPr>
        </p:nvSpPr>
        <p:spPr>
          <a:xfrm>
            <a:off y="1241525" x="283950"/>
            <a:ext cy="3725699" cx="8229600"/>
          </a:xfrm>
          <a:prstGeom prst="rect">
            <a:avLst/>
          </a:prstGeom>
          <a:solidFill>
            <a:srgbClr val="FFFFFF"/>
          </a:solidFill>
        </p:spPr>
        <p:txBody>
          <a:bodyPr bIns="91425" rIns="91425" lIns="91425" tIns="91425" anchor="t" anchorCtr="0">
            <a:noAutofit/>
          </a:bodyPr>
          <a:lstStyle/>
          <a:p>
            <a:pPr rtl="0" lvl="0" indent="-317500" marL="457200">
              <a:lnSpc>
                <a:spcPct val="115000"/>
              </a:lnSpc>
              <a:spcBef>
                <a:spcPts val="0"/>
              </a:spcBef>
              <a:buClr>
                <a:schemeClr val="dk1"/>
              </a:buClr>
              <a:buSzPct val="166666"/>
              <a:buFont typeface="Arial"/>
              <a:buChar char="•"/>
            </a:pPr>
            <a:r>
              <a:rPr sz="1400" lang="en">
                <a:latin typeface="Shadows Into Light"/>
                <a:ea typeface="Shadows Into Light"/>
                <a:cs typeface="Shadows Into Light"/>
                <a:sym typeface="Shadows Into Light"/>
              </a:rPr>
              <a:t>Keep order during meetings</a:t>
            </a:r>
          </a:p>
          <a:p>
            <a:pPr rtl="0" lvl="0" indent="-317500" marL="457200">
              <a:lnSpc>
                <a:spcPct val="115000"/>
              </a:lnSpc>
              <a:spcBef>
                <a:spcPts val="0"/>
              </a:spcBef>
              <a:buClr>
                <a:schemeClr val="dk1"/>
              </a:buClr>
              <a:buSzPct val="166666"/>
              <a:buFont typeface="Arial"/>
              <a:buChar char="•"/>
            </a:pPr>
            <a:r>
              <a:rPr sz="1400" lang="en">
                <a:latin typeface="Shadows Into Light"/>
                <a:ea typeface="Shadows Into Light"/>
                <a:cs typeface="Shadows Into Light"/>
                <a:sym typeface="Shadows Into Light"/>
              </a:rPr>
              <a:t>Keep track of strikes and give out strikes</a:t>
            </a:r>
          </a:p>
          <a:p>
            <a:r>
              <a:t/>
            </a:r>
          </a:p>
          <a:p>
            <a:r>
              <a:t/>
            </a:r>
          </a:p>
        </p:txBody>
      </p:sp>
      <p:pic>
        <p:nvPicPr>
          <p:cNvPr id="708" name="Shape 708"/>
          <p:cNvPicPr preferRelativeResize="0"/>
          <p:nvPr/>
        </p:nvPicPr>
        <p:blipFill>
          <a:blip r:embed="rId3"/>
          <a:stretch>
            <a:fillRect/>
          </a:stretch>
        </p:blipFill>
        <p:spPr>
          <a:xfrm>
            <a:off y="1241525" x="5330025"/>
            <a:ext cy="1714500" cx="3048000"/>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12" name="Shape 712"/>
        <p:cNvGrpSpPr/>
        <p:nvPr/>
      </p:nvGrpSpPr>
      <p:grpSpPr>
        <a:xfrm>
          <a:off y="0" x="0"/>
          <a:ext cy="0" cx="0"/>
          <a:chOff y="0" x="0"/>
          <a:chExt cy="0" cx="0"/>
        </a:xfrm>
      </p:grpSpPr>
      <p:sp>
        <p:nvSpPr>
          <p:cNvPr id="713" name="Shape 71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Who helps me?</a:t>
            </a:r>
          </a:p>
        </p:txBody>
      </p:sp>
      <p:sp>
        <p:nvSpPr>
          <p:cNvPr id="714" name="Shape 714"/>
          <p:cNvSpPr txBox="1"/>
          <p:nvPr>
            <p:ph idx="1" type="body"/>
          </p:nvPr>
        </p:nvSpPr>
        <p:spPr>
          <a:xfrm>
            <a:off y="1241525" x="283950"/>
            <a:ext cy="1187399" cx="8229600"/>
          </a:xfrm>
          <a:prstGeom prst="rect">
            <a:avLst/>
          </a:prstGeom>
          <a:solidFill>
            <a:srgbClr val="FFFFFF"/>
          </a:solidFill>
        </p:spPr>
        <p:txBody>
          <a:bodyPr bIns="91425" rIns="91425" lIns="91425" tIns="91425" anchor="t" anchorCtr="0">
            <a:noAutofit/>
          </a:bodyPr>
          <a:lstStyle/>
          <a:p>
            <a:pPr algn="ctr" rtl="0" lvl="0">
              <a:lnSpc>
                <a:spcPct val="115000"/>
              </a:lnSpc>
              <a:spcBef>
                <a:spcPts val="0"/>
              </a:spcBef>
              <a:buNone/>
            </a:pPr>
            <a:r>
              <a:rPr sz="6000" lang="en">
                <a:latin typeface="Shadows Into Light"/>
                <a:ea typeface="Shadows Into Light"/>
                <a:cs typeface="Shadows Into Light"/>
                <a:sym typeface="Shadows Into Light"/>
              </a:rPr>
              <a:t>Taylor Briglio and Josh Chin</a:t>
            </a:r>
          </a:p>
          <a:p>
            <a:r>
              <a:t/>
            </a:r>
          </a:p>
        </p:txBody>
      </p:sp>
      <p:pic>
        <p:nvPicPr>
          <p:cNvPr id="715" name="Shape 715"/>
          <p:cNvPicPr preferRelativeResize="0"/>
          <p:nvPr/>
        </p:nvPicPr>
        <p:blipFill>
          <a:blip r:embed="rId3"/>
          <a:stretch>
            <a:fillRect/>
          </a:stretch>
        </p:blipFill>
        <p:spPr>
          <a:xfrm>
            <a:off y="2532075" x="1089326"/>
            <a:ext cy="1865300" cx="2796600"/>
          </a:xfrm>
          <a:prstGeom prst="rect">
            <a:avLst/>
          </a:prstGeom>
          <a:noFill/>
          <a:ln>
            <a:noFill/>
          </a:ln>
        </p:spPr>
      </p:pic>
      <p:pic>
        <p:nvPicPr>
          <p:cNvPr id="716" name="Shape 716"/>
          <p:cNvPicPr preferRelativeResize="0"/>
          <p:nvPr/>
        </p:nvPicPr>
        <p:blipFill>
          <a:blip r:embed="rId4"/>
          <a:stretch>
            <a:fillRect/>
          </a:stretch>
        </p:blipFill>
        <p:spPr>
          <a:xfrm>
            <a:off y="2230425" x="6121425"/>
            <a:ext cy="2587625" cx="1895725"/>
          </a:xfrm>
          <a:prstGeom prst="rect">
            <a:avLst/>
          </a:prstGeom>
        </p:spPr>
      </p:pic>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20" name="Shape 720"/>
        <p:cNvGrpSpPr/>
        <p:nvPr/>
      </p:nvGrpSpPr>
      <p:grpSpPr>
        <a:xfrm>
          <a:off y="0" x="0"/>
          <a:ext cy="0" cx="0"/>
          <a:chOff y="0" x="0"/>
          <a:chExt cy="0" cx="0"/>
        </a:xfrm>
      </p:grpSpPr>
      <p:sp>
        <p:nvSpPr>
          <p:cNvPr id="721" name="Shape 72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Evaluation</a:t>
            </a:r>
          </a:p>
        </p:txBody>
      </p:sp>
      <p:sp>
        <p:nvSpPr>
          <p:cNvPr id="722" name="Shape 72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lnSpc>
                <a:spcPct val="115000"/>
              </a:lnSpc>
              <a:spcBef>
                <a:spcPts val="0"/>
              </a:spcBef>
              <a:buClr>
                <a:schemeClr val="dk1"/>
              </a:buClr>
              <a:buSzPct val="100000"/>
              <a:buFont typeface="Arial"/>
              <a:buNone/>
            </a:pPr>
            <a:r>
              <a:rPr b="1" sz="1100" lang="en">
                <a:latin typeface="Shadows Into Light"/>
                <a:ea typeface="Shadows Into Light"/>
                <a:cs typeface="Shadows Into Light"/>
                <a:sym typeface="Shadows Into Light"/>
              </a:rPr>
              <a:t>Evaluations</a:t>
            </a:r>
          </a:p>
          <a:p>
            <a:pPr rtl="0" lvl="0">
              <a:buClr>
                <a:schemeClr val="dk1"/>
              </a:buClr>
              <a:buSzPct val="100000"/>
              <a:buFont typeface="Arial"/>
              <a:buNone/>
            </a:pPr>
            <a:r>
              <a:rPr sz="1100" lang="en">
                <a:latin typeface="Shadows Into Light"/>
                <a:ea typeface="Shadows Into Light"/>
                <a:cs typeface="Shadows Into Light"/>
                <a:sym typeface="Shadows Into Light"/>
              </a:rPr>
              <a:t>To receive chairing credit, evaluations must be completed within</a:t>
            </a:r>
            <a:r>
              <a:rPr b="1" sz="1100" lang="en">
                <a:latin typeface="Shadows Into Light"/>
                <a:ea typeface="Shadows Into Light"/>
                <a:cs typeface="Shadows Into Light"/>
                <a:sym typeface="Shadows Into Light"/>
              </a:rPr>
              <a:t> </a:t>
            </a:r>
            <a:r>
              <a:rPr u="sng" b="1" sz="1100" lang="en">
                <a:solidFill>
                  <a:srgbClr val="FF0000"/>
                </a:solidFill>
                <a:latin typeface="Shadows Into Light"/>
                <a:ea typeface="Shadows Into Light"/>
                <a:cs typeface="Shadows Into Light"/>
                <a:sym typeface="Shadows Into Light"/>
              </a:rPr>
              <a:t>3</a:t>
            </a:r>
            <a:r>
              <a:rPr sz="1100" lang="en">
                <a:latin typeface="Shadows Into Light"/>
                <a:ea typeface="Shadows Into Light"/>
                <a:cs typeface="Shadows Into Light"/>
                <a:sym typeface="Shadows Into Light"/>
              </a:rPr>
              <a:t> calendar days of the event start date.</a:t>
            </a:r>
          </a:p>
          <a:p>
            <a:pPr rtl="0" lvl="0" indent="-298450" marL="457200">
              <a:lnSpc>
                <a:spcPct val="115000"/>
              </a:lnSpc>
              <a:spcBef>
                <a:spcPts val="0"/>
              </a:spcBef>
              <a:buClr>
                <a:schemeClr val="dk1"/>
              </a:buClr>
              <a:buSzPct val="100000"/>
              <a:buFont typeface="Shadows Into Light"/>
              <a:buAutoNum type="arabicPeriod"/>
            </a:pPr>
            <a:r>
              <a:rPr sz="1100" lang="en">
                <a:latin typeface="Shadows Into Light"/>
                <a:ea typeface="Shadows Into Light"/>
                <a:cs typeface="Shadows Into Light"/>
                <a:sym typeface="Shadows Into Light"/>
              </a:rPr>
              <a:t>Under chair tools, Click on the </a:t>
            </a:r>
            <a:r>
              <a:rPr u="sng" b="1" sz="1100" lang="en">
                <a:latin typeface="Shadows Into Light"/>
                <a:ea typeface="Shadows Into Light"/>
                <a:cs typeface="Shadows Into Light"/>
                <a:sym typeface="Shadows Into Light"/>
              </a:rPr>
              <a:t>Chair Submission Form</a:t>
            </a:r>
          </a:p>
          <a:p>
            <a:pPr rtl="0" lvl="1" indent="-298450" marL="914400">
              <a:lnSpc>
                <a:spcPct val="115000"/>
              </a:lnSpc>
              <a:spcBef>
                <a:spcPts val="0"/>
              </a:spcBef>
              <a:buClr>
                <a:schemeClr val="dk1"/>
              </a:buClr>
              <a:buSzPct val="100000"/>
              <a:buFont typeface="Courier New"/>
              <a:buChar char="o"/>
            </a:pPr>
            <a:r>
              <a:rPr sz="1100" lang="en">
                <a:latin typeface="Shadows Into Light"/>
                <a:ea typeface="Shadows Into Light"/>
                <a:cs typeface="Shadows Into Light"/>
                <a:sym typeface="Shadows Into Light"/>
              </a:rPr>
              <a:t>1. Please follow instructions thoroughly.  </a:t>
            </a:r>
          </a:p>
          <a:p>
            <a:pPr rtl="0" lvl="1" indent="-298450" marL="914400">
              <a:lnSpc>
                <a:spcPct val="115000"/>
              </a:lnSpc>
              <a:spcBef>
                <a:spcPts val="0"/>
              </a:spcBef>
              <a:buClr>
                <a:schemeClr val="dk1"/>
              </a:buClr>
              <a:buSzPct val="100000"/>
              <a:buFont typeface="Courier New"/>
              <a:buChar char="o"/>
            </a:pPr>
            <a:r>
              <a:rPr sz="1100" lang="en">
                <a:latin typeface="Shadows Into Light"/>
                <a:ea typeface="Shadows Into Light"/>
                <a:cs typeface="Shadows Into Light"/>
                <a:sym typeface="Shadows Into Light"/>
              </a:rPr>
              <a:t>2. Event description:</a:t>
            </a:r>
          </a:p>
          <a:p>
            <a:pPr rtl="0" lvl="0">
              <a:lnSpc>
                <a:spcPct val="115000"/>
              </a:lnSpc>
              <a:spcBef>
                <a:spcPts val="0"/>
              </a:spcBef>
              <a:buClr>
                <a:schemeClr val="dk1"/>
              </a:buClr>
              <a:buSzPct val="100000"/>
              <a:buFont typeface="Arial"/>
              <a:buNone/>
            </a:pPr>
            <a:r>
              <a:rPr b="1" sz="1100" lang="en">
                <a:latin typeface="Shadows Into Light"/>
                <a:ea typeface="Shadows Into Light"/>
                <a:cs typeface="Shadows Into Light"/>
                <a:sym typeface="Shadows Into Light"/>
              </a:rPr>
              <a:t>1.</a:t>
            </a:r>
            <a:r>
              <a:rPr sz="700" lang="en">
                <a:latin typeface="Shadows Into Light"/>
                <a:ea typeface="Shadows Into Light"/>
                <a:cs typeface="Shadows Into Light"/>
                <a:sym typeface="Shadows Into Light"/>
              </a:rPr>
              <a:t> 	</a:t>
            </a:r>
            <a:r>
              <a:rPr b="1" sz="1100" lang="en">
                <a:latin typeface="Shadows Into Light"/>
                <a:ea typeface="Shadows Into Light"/>
                <a:cs typeface="Shadows Into Light"/>
                <a:sym typeface="Shadows Into Light"/>
              </a:rPr>
              <a:t>Task and activities done during the event</a:t>
            </a:r>
          </a:p>
          <a:p>
            <a:pPr rtl="0" lvl="0">
              <a:buClr>
                <a:schemeClr val="dk1"/>
              </a:buClr>
              <a:buSzPct val="100000"/>
              <a:buFont typeface="Arial"/>
              <a:buNone/>
            </a:pPr>
            <a:r>
              <a:rPr b="1" sz="1100" lang="en">
                <a:latin typeface="Shadows Into Light"/>
                <a:ea typeface="Shadows Into Light"/>
                <a:cs typeface="Shadows Into Light"/>
                <a:sym typeface="Shadows Into Light"/>
              </a:rPr>
              <a:t>2.</a:t>
            </a:r>
            <a:r>
              <a:rPr sz="700" lang="en">
                <a:latin typeface="Shadows Into Light"/>
                <a:ea typeface="Shadows Into Light"/>
                <a:cs typeface="Shadows Into Light"/>
                <a:sym typeface="Shadows Into Light"/>
              </a:rPr>
              <a:t> 	</a:t>
            </a:r>
            <a:r>
              <a:rPr b="1" sz="1100" lang="en">
                <a:latin typeface="Shadows Into Light"/>
                <a:ea typeface="Shadows Into Light"/>
                <a:cs typeface="Shadows Into Light"/>
                <a:sym typeface="Shadows Into Light"/>
              </a:rPr>
              <a:t>How the participants responded to the event</a:t>
            </a:r>
          </a:p>
          <a:p>
            <a:pPr rtl="0" lvl="0">
              <a:buClr>
                <a:schemeClr val="dk1"/>
              </a:buClr>
              <a:buSzPct val="100000"/>
              <a:buFont typeface="Arial"/>
              <a:buNone/>
            </a:pPr>
            <a:r>
              <a:rPr b="1" sz="1100" lang="en">
                <a:latin typeface="Shadows Into Light"/>
                <a:ea typeface="Shadows Into Light"/>
                <a:cs typeface="Shadows Into Light"/>
                <a:sym typeface="Shadows Into Light"/>
              </a:rPr>
              <a:t>3.</a:t>
            </a:r>
            <a:r>
              <a:rPr sz="700" lang="en">
                <a:latin typeface="Shadows Into Light"/>
                <a:ea typeface="Shadows Into Light"/>
                <a:cs typeface="Shadows Into Light"/>
                <a:sym typeface="Shadows Into Light"/>
              </a:rPr>
              <a:t> 	</a:t>
            </a:r>
            <a:r>
              <a:rPr b="1" sz="1100" lang="en">
                <a:latin typeface="Shadows Into Light"/>
                <a:ea typeface="Shadows Into Light"/>
                <a:cs typeface="Shadows Into Light"/>
                <a:sym typeface="Shadows Into Light"/>
              </a:rPr>
              <a:t>Strengths and weakness of the event</a:t>
            </a:r>
          </a:p>
          <a:p>
            <a:pPr rtl="0" lvl="0">
              <a:buNone/>
            </a:pPr>
            <a:r>
              <a:rPr b="1" sz="1100" lang="en">
                <a:latin typeface="Shadows Into Light"/>
                <a:ea typeface="Shadows Into Light"/>
                <a:cs typeface="Shadows Into Light"/>
                <a:sym typeface="Shadows Into Light"/>
              </a:rPr>
              <a:t>4.</a:t>
            </a:r>
            <a:r>
              <a:rPr sz="700" lang="en">
                <a:latin typeface="Shadows Into Light"/>
                <a:ea typeface="Shadows Into Light"/>
                <a:cs typeface="Shadows Into Light"/>
                <a:sym typeface="Shadows Into Light"/>
              </a:rPr>
              <a:t> 	</a:t>
            </a:r>
            <a:r>
              <a:rPr b="1" sz="1100" lang="en">
                <a:latin typeface="Shadows Into Light"/>
                <a:ea typeface="Shadows Into Light"/>
                <a:cs typeface="Shadows Into Light"/>
                <a:sym typeface="Shadows Into Light"/>
              </a:rPr>
              <a:t>Your advice for the future if this event is to be repeated.</a:t>
            </a:r>
          </a:p>
          <a:p>
            <a:pPr rtl="0" lvl="0">
              <a:buNone/>
            </a:pPr>
            <a:r>
              <a:rPr sz="700" lang="en">
                <a:latin typeface="Shadows Into Light"/>
                <a:ea typeface="Shadows Into Light"/>
                <a:cs typeface="Shadows Into Light"/>
                <a:sym typeface="Shadows Into Light"/>
              </a:rPr>
              <a:t> </a:t>
            </a:r>
            <a:r>
              <a:rPr b="1" sz="1100" lang="en" i="1">
                <a:latin typeface="Shadows Into Light"/>
                <a:ea typeface="Shadows Into Light"/>
                <a:cs typeface="Shadows Into Light"/>
                <a:sym typeface="Shadows Into Light"/>
              </a:rPr>
              <a:t>All event descriptions must answer each question</a:t>
            </a:r>
          </a:p>
          <a:p>
            <a:r>
              <a:t/>
            </a:r>
          </a:p>
          <a:p>
            <a:r>
              <a:t/>
            </a:r>
          </a:p>
          <a:p>
            <a:pPr rtl="0" lvl="0">
              <a:lnSpc>
                <a:spcPct val="115000"/>
              </a:lnSpc>
              <a:spcBef>
                <a:spcPts val="0"/>
              </a:spcBef>
              <a:buClr>
                <a:schemeClr val="dk1"/>
              </a:buClr>
              <a:buSzPct val="157142"/>
              <a:buFont typeface="Arial"/>
              <a:buNone/>
            </a:pPr>
            <a:r>
              <a:rPr sz="700" lang="en">
                <a:latin typeface="Shadows Into Light"/>
                <a:ea typeface="Shadows Into Light"/>
                <a:cs typeface="Shadows Into Light"/>
                <a:sym typeface="Shadows Into Light"/>
              </a:rPr>
              <a:t>  </a:t>
            </a:r>
            <a:r>
              <a:rPr b="1" sz="1100" lang="en" i="1">
                <a:latin typeface="Shadows Into Light"/>
                <a:ea typeface="Shadows Into Light"/>
                <a:cs typeface="Shadows Into Light"/>
                <a:sym typeface="Shadows Into Light"/>
              </a:rPr>
              <a:t>Chair can still have freedom to make the evaluation funny, creative etc.</a:t>
            </a:r>
          </a:p>
          <a:p>
            <a:pPr rtl="0" lvl="0" indent="-298450" marL="457200">
              <a:lnSpc>
                <a:spcPct val="115000"/>
              </a:lnSpc>
              <a:spcBef>
                <a:spcPts val="0"/>
              </a:spcBef>
              <a:buClr>
                <a:schemeClr val="dk1"/>
              </a:buClr>
              <a:buSzPct val="100000"/>
              <a:buFont typeface="Shadows Into Light"/>
              <a:buAutoNum type="arabicPeriod"/>
            </a:pPr>
            <a:r>
              <a:rPr sz="1100" lang="en">
                <a:latin typeface="Shadows Into Light"/>
                <a:ea typeface="Shadows Into Light"/>
                <a:cs typeface="Shadows Into Light"/>
                <a:sym typeface="Shadows Into Light"/>
              </a:rPr>
              <a:t>Email event pictures attached to: Historian</a:t>
            </a:r>
          </a:p>
          <a:p>
            <a:pPr rtl="0" lvl="0" indent="-298450" marL="457200">
              <a:lnSpc>
                <a:spcPct val="115000"/>
              </a:lnSpc>
              <a:spcBef>
                <a:spcPts val="0"/>
              </a:spcBef>
              <a:buClr>
                <a:schemeClr val="dk1"/>
              </a:buClr>
              <a:buSzPct val="100000"/>
              <a:buFont typeface="Shadows Into Light"/>
              <a:buAutoNum type="arabicPeriod"/>
            </a:pPr>
            <a:r>
              <a:rPr sz="1100" lang="en">
                <a:latin typeface="Shadows Into Light"/>
                <a:ea typeface="Shadows Into Light"/>
                <a:cs typeface="Shadows Into Light"/>
                <a:sym typeface="Shadows Into Light"/>
              </a:rPr>
              <a:t>Email dollar amount made by each participant to: Finance</a:t>
            </a:r>
          </a:p>
          <a:p>
            <a:r>
              <a:t/>
            </a:r>
          </a:p>
          <a:p>
            <a:r>
              <a:t/>
            </a:r>
          </a:p>
        </p:txBody>
      </p:sp>
      <p:pic>
        <p:nvPicPr>
          <p:cNvPr id="723" name="Shape 723"/>
          <p:cNvPicPr preferRelativeResize="0"/>
          <p:nvPr/>
        </p:nvPicPr>
        <p:blipFill>
          <a:blip r:embed="rId3"/>
          <a:stretch>
            <a:fillRect/>
          </a:stretch>
        </p:blipFill>
        <p:spPr>
          <a:xfrm>
            <a:off y="2183199" x="5640100"/>
            <a:ext cy="2497000" cx="3084550"/>
          </a:xfrm>
          <a:prstGeom prst="rect">
            <a:avLst/>
          </a:prstGeom>
          <a:noFill/>
          <a:ln>
            <a:noFill/>
          </a:ln>
        </p:spPr>
      </p:pic>
      <p:sp>
        <p:nvSpPr>
          <p:cNvPr id="724" name="Shape 724"/>
          <p:cNvSpPr/>
          <p:nvPr/>
        </p:nvSpPr>
        <p:spPr>
          <a:xfrm>
            <a:off y="4101975" x="8103775"/>
            <a:ext cy="410100" cx="954599"/>
          </a:xfrm>
          <a:prstGeom prst="leftArrow">
            <a:avLst>
              <a:gd fmla="val 50000" name="adj1"/>
              <a:gd fmla="val 50000" name="adj2"/>
            </a:avLst>
          </a:prstGeom>
          <a:solidFill>
            <a:srgbClr val="FF0000"/>
          </a:solidFill>
          <a:ln w="19050" cap="flat">
            <a:solidFill>
              <a:srgbClr val="FF0000"/>
            </a:solidFill>
            <a:prstDash val="solid"/>
            <a:round/>
            <a:headEnd w="med" len="med" type="none"/>
            <a:tailEnd w="med" len="med" type="none"/>
          </a:ln>
        </p:spPr>
        <p:txBody>
          <a:bodyPr bIns="91425" rIns="91425" lIns="91425" tIns="91425" anchor="ctr" anchorCtr="0">
            <a:noAutofit/>
          </a:bodyPr>
          <a:lstStyle/>
          <a:p/>
        </p:txBody>
      </p:sp>
      <p:pic>
        <p:nvPicPr>
          <p:cNvPr id="725" name="Shape 725"/>
          <p:cNvPicPr preferRelativeResize="0"/>
          <p:nvPr/>
        </p:nvPicPr>
        <p:blipFill>
          <a:blip r:embed="rId4"/>
          <a:stretch>
            <a:fillRect/>
          </a:stretch>
        </p:blipFill>
        <p:spPr>
          <a:xfrm>
            <a:off y="296887" x="6453200"/>
            <a:ext cy="1533525" cx="238125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18" name="Shape 118"/>
        <p:cNvGrpSpPr/>
        <p:nvPr/>
      </p:nvGrpSpPr>
      <p:grpSpPr>
        <a:xfrm>
          <a:off y="0" x="0"/>
          <a:ext cy="0" cx="0"/>
          <a:chOff y="0" x="0"/>
          <a:chExt cy="0" cx="0"/>
        </a:xfrm>
      </p:grpSpPr>
      <p:sp>
        <p:nvSpPr>
          <p:cNvPr id="119" name="Shape 11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Administrative VPs</a:t>
            </a:r>
          </a:p>
        </p:txBody>
      </p:sp>
      <p:sp>
        <p:nvSpPr>
          <p:cNvPr id="120" name="Shape 12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Joseph Chan &amp; Nicola Yip</a:t>
            </a:r>
          </a:p>
          <a:p>
            <a:pPr rtl="0" lvl="0">
              <a:buNone/>
            </a:pPr>
            <a:r>
              <a:rPr lang="en">
                <a:latin typeface="Ubuntu"/>
                <a:ea typeface="Ubuntu"/>
                <a:cs typeface="Ubuntu"/>
                <a:sym typeface="Ubuntu"/>
              </a:rPr>
              <a:t>admin@apo-x.org</a:t>
            </a:r>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29" name="Shape 729"/>
        <p:cNvGrpSpPr/>
        <p:nvPr/>
      </p:nvGrpSpPr>
      <p:grpSpPr>
        <a:xfrm>
          <a:off y="0" x="0"/>
          <a:ext cy="0" cx="0"/>
          <a:chOff y="0" x="0"/>
          <a:chExt cy="0" cx="0"/>
        </a:xfrm>
      </p:grpSpPr>
      <p:sp>
        <p:nvSpPr>
          <p:cNvPr id="730" name="Shape 73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Lateness</a:t>
            </a:r>
          </a:p>
        </p:txBody>
      </p:sp>
      <p:sp>
        <p:nvSpPr>
          <p:cNvPr id="731" name="Shape 73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1800" lang="en">
                <a:latin typeface="Shadows Into Light"/>
                <a:ea typeface="Shadows Into Light"/>
                <a:cs typeface="Shadows Into Light"/>
                <a:sym typeface="Shadows Into Light"/>
              </a:rPr>
              <a:t>Late: failure to arrive at the meeting location by the prescribed time.</a:t>
            </a:r>
          </a:p>
          <a:p>
            <a:pPr rtl="0" lvl="0" indent="-342900" marL="457200">
              <a:buClr>
                <a:schemeClr val="dk1"/>
              </a:buClr>
              <a:buSzPct val="166666"/>
              <a:buFont typeface="Arial"/>
              <a:buChar char="•"/>
            </a:pPr>
            <a:r>
              <a:rPr sz="1800" lang="en">
                <a:latin typeface="Shadows Into Light"/>
                <a:ea typeface="Shadows Into Light"/>
                <a:cs typeface="Shadows Into Light"/>
                <a:sym typeface="Shadows Into Light"/>
              </a:rPr>
              <a:t>Event chairs shall enforce this policy for all official events.</a:t>
            </a:r>
          </a:p>
          <a:p>
            <a:pPr rtl="0" lvl="0" indent="-342900" marL="457200">
              <a:buClr>
                <a:schemeClr val="dk1"/>
              </a:buClr>
              <a:buSzPct val="166666"/>
              <a:buFont typeface="Arial"/>
              <a:buChar char="•"/>
            </a:pPr>
            <a:r>
              <a:rPr sz="1800" lang="en">
                <a:latin typeface="Shadows Into Light"/>
                <a:ea typeface="Shadows Into Light"/>
                <a:cs typeface="Shadows Into Light"/>
                <a:sym typeface="Shadows Into Light"/>
              </a:rPr>
              <a:t>An optional 5-minute grace period may be allowed at the chair's discretion.</a:t>
            </a:r>
          </a:p>
          <a:p>
            <a:pPr rtl="0" lvl="0" indent="-342900" marL="457200">
              <a:buClr>
                <a:schemeClr val="dk1"/>
              </a:buClr>
              <a:buSzPct val="166666"/>
              <a:buFont typeface="Arial"/>
              <a:buChar char="•"/>
            </a:pPr>
            <a:r>
              <a:rPr sz="1800" lang="en">
                <a:latin typeface="Shadows Into Light"/>
                <a:ea typeface="Shadows Into Light"/>
                <a:cs typeface="Shadows Into Light"/>
                <a:sym typeface="Shadows Into Light"/>
              </a:rPr>
              <a:t>Arriving after the grace period (if any) shall result in a late mark in the event evaluation.</a:t>
            </a:r>
          </a:p>
          <a:p>
            <a:r>
              <a:t/>
            </a:r>
          </a:p>
          <a:p>
            <a:r>
              <a:t/>
            </a:r>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35" name="Shape 735"/>
        <p:cNvGrpSpPr/>
        <p:nvPr/>
      </p:nvGrpSpPr>
      <p:grpSpPr>
        <a:xfrm>
          <a:off y="0" x="0"/>
          <a:ext cy="0" cx="0"/>
          <a:chOff y="0" x="0"/>
          <a:chExt cy="0" cx="0"/>
        </a:xfrm>
      </p:grpSpPr>
      <p:sp>
        <p:nvSpPr>
          <p:cNvPr id="736" name="Shape 73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Chapter Meeting</a:t>
            </a:r>
          </a:p>
        </p:txBody>
      </p:sp>
      <p:sp>
        <p:nvSpPr>
          <p:cNvPr id="737" name="Shape 73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u="sng" b="1" sz="1200" lang="en">
                <a:latin typeface="Shadows Into Light"/>
                <a:ea typeface="Shadows Into Light"/>
                <a:cs typeface="Shadows Into Light"/>
                <a:sym typeface="Shadows Into Light"/>
              </a:rPr>
              <a:t>Coming late to meeting:</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If an Active arrives to meeting more than 5 minutes after the President calls the meeting to order, that Active will be considered late.</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Must notify SAA by 6:00pm and must be a valid excuse (as determined by SAA)</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Must come before 7:30pm and stay for the duration of the meeting to obtain meeting credit.</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No strike will be given if SAA is notified appropriately.</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If an Active comes before 7:30pm, but does not notify SAA properly and stays for the entire meeting, then he/she will get 0.5 strikes for the first offense and 1 strike for each additional offense. The active will receive 1 meeting credit.</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If an Active comes after 7:30pm and does not notify SAA properly then he/she will get no meeting credit but no strike.</a:t>
            </a:r>
          </a:p>
          <a:p>
            <a:pPr rtl="0" lvl="0">
              <a:buNone/>
            </a:pPr>
            <a:r>
              <a:rPr u="sng" b="1" sz="1200" lang="en">
                <a:latin typeface="Shadows Into Light"/>
                <a:ea typeface="Shadows Into Light"/>
                <a:cs typeface="Shadows Into Light"/>
                <a:sym typeface="Shadows Into Light"/>
              </a:rPr>
              <a:t>Leaving early from meeting:</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Must notify SAA by 6:00pm and must be a valid excuse (as determined by SAA)</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Must stay for an entire hour.</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Must show up on time (cannot come late and leave early during the same meeting).</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No meeting credit will be given to any active leaves before 8:00pm</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You need to notify SAA if the actives leaves after an hour but before the end of the meeting</a:t>
            </a:r>
          </a:p>
          <a:p>
            <a:r>
              <a:t/>
            </a:r>
          </a:p>
          <a:p>
            <a:r>
              <a:t/>
            </a:r>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41" name="Shape 741"/>
        <p:cNvGrpSpPr/>
        <p:nvPr/>
      </p:nvGrpSpPr>
      <p:grpSpPr>
        <a:xfrm>
          <a:off y="0" x="0"/>
          <a:ext cy="0" cx="0"/>
          <a:chOff y="0" x="0"/>
          <a:chExt cy="0" cx="0"/>
        </a:xfrm>
      </p:grpSpPr>
      <p:sp>
        <p:nvSpPr>
          <p:cNvPr id="742" name="Shape 74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Flakes</a:t>
            </a:r>
          </a:p>
        </p:txBody>
      </p:sp>
      <p:sp>
        <p:nvSpPr>
          <p:cNvPr id="743" name="Shape 743"/>
          <p:cNvSpPr txBox="1"/>
          <p:nvPr>
            <p:ph idx="1" type="body"/>
          </p:nvPr>
        </p:nvSpPr>
        <p:spPr>
          <a:xfrm>
            <a:off y="1200150" x="457200"/>
            <a:ext cy="3725699" cx="8229600"/>
          </a:xfrm>
          <a:prstGeom prst="rect">
            <a:avLst/>
          </a:prstGeom>
          <a:solidFill>
            <a:srgbClr val="FFFFFF"/>
          </a:solidFill>
        </p:spPr>
        <p:txBody>
          <a:bodyPr bIns="91425" rIns="91425" lIns="91425" tIns="91425" anchor="t" anchorCtr="0">
            <a:noAutofit/>
          </a:bodyPr>
          <a:lstStyle/>
          <a:p>
            <a:pPr rtl="0" lvl="0">
              <a:lnSpc>
                <a:spcPct val="115000"/>
              </a:lnSpc>
              <a:spcBef>
                <a:spcPts val="0"/>
              </a:spcBef>
              <a:buClr>
                <a:schemeClr val="dk1"/>
              </a:buClr>
              <a:buSzPct val="91666"/>
              <a:buFont typeface="Arial"/>
              <a:buNone/>
            </a:pPr>
            <a:r>
              <a:rPr u="sng" b="1" sz="1200" lang="en">
                <a:latin typeface="Shadows Into Light"/>
                <a:ea typeface="Shadows Into Light"/>
                <a:cs typeface="Shadows Into Light"/>
                <a:sym typeface="Shadows Into Light"/>
              </a:rPr>
              <a:t>Flake: missing an event that you are signed up for without a replacement.</a:t>
            </a:r>
          </a:p>
          <a:p>
            <a:pPr rtl="0" lvl="0" indent="-304800" marL="457200">
              <a:lnSpc>
                <a:spcPct val="115000"/>
              </a:lnSpc>
              <a:spcBef>
                <a:spcPts val="0"/>
              </a:spcBef>
              <a:buClr>
                <a:schemeClr val="dk1"/>
              </a:buClr>
              <a:buSzPct val="166666"/>
              <a:buFont typeface="Arial"/>
              <a:buChar char="•"/>
            </a:pPr>
            <a:r>
              <a:rPr b="1" sz="1200" lang="en">
                <a:latin typeface="Shadows Into Light"/>
                <a:ea typeface="Shadows Into Light"/>
                <a:cs typeface="Shadows Into Light"/>
                <a:sym typeface="Shadows Into Light"/>
              </a:rPr>
              <a:t>A flake shall result in one negative credit for that event (or for each hour, if service; for each dollar, if fundraising).</a:t>
            </a:r>
          </a:p>
          <a:p>
            <a:pPr rtl="0" lvl="0" indent="-304800" marL="457200">
              <a:lnSpc>
                <a:spcPct val="115000"/>
              </a:lnSpc>
              <a:spcBef>
                <a:spcPts val="0"/>
              </a:spcBef>
              <a:buClr>
                <a:schemeClr val="dk1"/>
              </a:buClr>
              <a:buSzPct val="166666"/>
              <a:buFont typeface="Arial"/>
              <a:buChar char="•"/>
            </a:pPr>
            <a:r>
              <a:rPr b="1" sz="1200" lang="en">
                <a:latin typeface="Shadows Into Light"/>
                <a:ea typeface="Shadows Into Light"/>
                <a:cs typeface="Shadows Into Light"/>
                <a:sym typeface="Shadows Into Light"/>
              </a:rPr>
              <a:t>Flaked events (or service hours) must be made up IN ADDITION TO completing requirements</a:t>
            </a:r>
            <a:r>
              <a:rPr sz="1200" lang="en">
                <a:latin typeface="Shadows Into Light"/>
                <a:ea typeface="Shadows Into Light"/>
                <a:cs typeface="Shadows Into Light"/>
                <a:sym typeface="Shadows Into Light"/>
              </a:rPr>
              <a:t>. (Ex: If you have completed 13 hours of service and flake a 5 hour service, your total completed service hours will then drop to 8 hours. If you have already completed your requirements, but decide to flake an event, then you must make up that flaked event regardless of how many you will have after the deductions.</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Note: It is possible to accrue negative hours/credit</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An Active brother may make up a missed Chapter meeting by attending the Excomm meeting </a:t>
            </a:r>
            <a:r>
              <a:rPr u="sng" sz="1200" lang="en">
                <a:latin typeface="Shadows Into Light"/>
                <a:ea typeface="Shadows Into Light"/>
                <a:cs typeface="Shadows Into Light"/>
                <a:sym typeface="Shadows Into Light"/>
              </a:rPr>
              <a:t>prior</a:t>
            </a:r>
            <a:r>
              <a:rPr sz="1200" lang="en">
                <a:latin typeface="Shadows Into Light"/>
                <a:ea typeface="Shadows Into Light"/>
                <a:cs typeface="Shadows Into Light"/>
                <a:sym typeface="Shadows Into Light"/>
              </a:rPr>
              <a:t> to that missed meeting. Actives must notify the Sergeant-at-Arms at ExComm meeting about making up a meeting credit. A one-page, double-spaced, size 12 Times New Roman write-up must be submitted to SAA.</a:t>
            </a:r>
          </a:p>
          <a:p>
            <a:r>
              <a:t/>
            </a:r>
          </a:p>
          <a:p>
            <a:pPr rtl="0" lvl="0">
              <a:buClr>
                <a:schemeClr val="dk1"/>
              </a:buClr>
              <a:buSzPct val="91666"/>
              <a:buFont typeface="Arial"/>
              <a:buNone/>
            </a:pPr>
            <a:r>
              <a:rPr u="sng" b="1" sz="1200" lang="en">
                <a:latin typeface="Shadows Into Light"/>
                <a:ea typeface="Shadows Into Light"/>
                <a:cs typeface="Shadows Into Light"/>
                <a:sym typeface="Shadows Into Light"/>
              </a:rPr>
              <a:t>Flaking in: attending an event without being signed up for it.</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You must contact the chair prior to attending.</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By flaking in, you may possibly save a flaked attendee from any penalties.</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Be considerate: you need to account for space, rides, activities, etc.</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If you just show up, you might be able to attend or get credit, but do not expect it.</a:t>
            </a:r>
          </a:p>
          <a:p>
            <a:r>
              <a:t/>
            </a:r>
          </a:p>
          <a:p>
            <a:r>
              <a:t/>
            </a:r>
          </a:p>
          <a:p>
            <a:r>
              <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47" name="Shape 747"/>
        <p:cNvGrpSpPr/>
        <p:nvPr/>
      </p:nvGrpSpPr>
      <p:grpSpPr>
        <a:xfrm>
          <a:off y="0" x="0"/>
          <a:ext cy="0" cx="0"/>
          <a:chOff y="0" x="0"/>
          <a:chExt cy="0" cx="0"/>
        </a:xfrm>
      </p:grpSpPr>
      <p:sp>
        <p:nvSpPr>
          <p:cNvPr id="748" name="Shape 748"/>
          <p:cNvSpPr txBox="1"/>
          <p:nvPr>
            <p:ph type="title"/>
          </p:nvPr>
        </p:nvSpPr>
        <p:spPr>
          <a:xfrm>
            <a:off y="145478" x="65890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Strikes</a:t>
            </a:r>
          </a:p>
        </p:txBody>
      </p:sp>
      <p:sp>
        <p:nvSpPr>
          <p:cNvPr id="749" name="Shape 74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lnSpc>
                <a:spcPct val="115000"/>
              </a:lnSpc>
              <a:spcBef>
                <a:spcPts val="0"/>
              </a:spcBef>
              <a:buNone/>
            </a:pPr>
            <a:r>
              <a:rPr b="1" sz="1100" lang="en">
                <a:latin typeface="Shadows Into Light"/>
                <a:ea typeface="Shadows Into Light"/>
                <a:cs typeface="Shadows Into Light"/>
                <a:sym typeface="Shadows Into Light"/>
              </a:rPr>
              <a:t>Strikes can be received for:</a:t>
            </a:r>
          </a:p>
          <a:p>
            <a:pPr rtl="0" lvl="0" indent="-298450" marL="457200">
              <a:lnSpc>
                <a:spcPct val="115000"/>
              </a:lnSpc>
              <a:spcBef>
                <a:spcPts val="0"/>
              </a:spcBef>
              <a:buClr>
                <a:schemeClr val="dk1"/>
              </a:buClr>
              <a:buSzPct val="166666"/>
              <a:buFont typeface="Arial"/>
              <a:buChar char="•"/>
            </a:pPr>
            <a:r>
              <a:rPr sz="1100" lang="en">
                <a:latin typeface="Shadows Into Light"/>
                <a:ea typeface="Shadows Into Light"/>
                <a:cs typeface="Shadows Into Light"/>
                <a:sym typeface="Shadows Into Light"/>
              </a:rPr>
              <a:t>Flaking an event (1 strike)</a:t>
            </a:r>
          </a:p>
          <a:p>
            <a:pPr rtl="0" lvl="0" indent="-298450" marL="457200">
              <a:lnSpc>
                <a:spcPct val="115000"/>
              </a:lnSpc>
              <a:spcBef>
                <a:spcPts val="0"/>
              </a:spcBef>
              <a:buClr>
                <a:schemeClr val="dk1"/>
              </a:buClr>
              <a:buSzPct val="166666"/>
              <a:buFont typeface="Arial"/>
              <a:buChar char="•"/>
            </a:pPr>
            <a:r>
              <a:rPr sz="1100" lang="en">
                <a:latin typeface="Shadows Into Light"/>
                <a:ea typeface="Shadows Into Light"/>
                <a:cs typeface="Shadows Into Light"/>
                <a:sym typeface="Shadows Into Light"/>
              </a:rPr>
              <a:t>Arriving late to an event (0.5 strike)</a:t>
            </a:r>
          </a:p>
          <a:p>
            <a:pPr rtl="0" lvl="0" indent="-298450" marL="457200">
              <a:lnSpc>
                <a:spcPct val="115000"/>
              </a:lnSpc>
              <a:spcBef>
                <a:spcPts val="0"/>
              </a:spcBef>
              <a:buClr>
                <a:schemeClr val="dk1"/>
              </a:buClr>
              <a:buSzPct val="166666"/>
              <a:buFont typeface="Arial"/>
              <a:buChar char="•"/>
            </a:pPr>
            <a:r>
              <a:rPr sz="1100" lang="en">
                <a:latin typeface="Shadows Into Light"/>
                <a:ea typeface="Shadows Into Light"/>
                <a:cs typeface="Shadows Into Light"/>
                <a:sym typeface="Shadows Into Light"/>
              </a:rPr>
              <a:t>Unexcused late/leaving early from meeting (0.5 strike for first offense, 1 strike for second offense and after)</a:t>
            </a:r>
          </a:p>
          <a:p>
            <a:pPr rtl="0" lvl="0" indent="-298450" marL="457200">
              <a:lnSpc>
                <a:spcPct val="115000"/>
              </a:lnSpc>
              <a:spcBef>
                <a:spcPts val="0"/>
              </a:spcBef>
              <a:buClr>
                <a:schemeClr val="dk1"/>
              </a:buClr>
              <a:buSzPct val="166666"/>
              <a:buFont typeface="Arial"/>
              <a:buChar char="•"/>
            </a:pPr>
            <a:r>
              <a:rPr sz="1100" lang="en">
                <a:latin typeface="Shadows Into Light"/>
                <a:ea typeface="Shadows Into Light"/>
                <a:cs typeface="Shadows Into Light"/>
                <a:sym typeface="Shadows Into Light"/>
              </a:rPr>
              <a:t>Failure to wear letters or pins when necessary (1 strike)</a:t>
            </a:r>
          </a:p>
          <a:p>
            <a:pPr rtl="0" lvl="0" indent="-298450" marL="457200">
              <a:lnSpc>
                <a:spcPct val="115000"/>
              </a:lnSpc>
              <a:spcBef>
                <a:spcPts val="0"/>
              </a:spcBef>
              <a:buClr>
                <a:schemeClr val="dk1"/>
              </a:buClr>
              <a:buSzPct val="166666"/>
              <a:buFont typeface="Arial"/>
              <a:buChar char="•"/>
            </a:pPr>
            <a:r>
              <a:rPr sz="1100" lang="en">
                <a:latin typeface="Shadows Into Light"/>
                <a:ea typeface="Shadows Into Light"/>
                <a:cs typeface="Shadows Into Light"/>
                <a:sym typeface="Shadows Into Light"/>
              </a:rPr>
              <a:t>Failure to chair properly (at the discretion of the Sergeant-at-Arms) (1 strike)</a:t>
            </a:r>
          </a:p>
          <a:p>
            <a:pPr rtl="0" lvl="0" indent="-298450" marL="457200">
              <a:lnSpc>
                <a:spcPct val="115000"/>
              </a:lnSpc>
              <a:spcBef>
                <a:spcPts val="0"/>
              </a:spcBef>
              <a:buClr>
                <a:schemeClr val="dk1"/>
              </a:buClr>
              <a:buSzPct val="166666"/>
              <a:buFont typeface="Arial"/>
              <a:buChar char="•"/>
            </a:pPr>
            <a:r>
              <a:rPr sz="1100" lang="en">
                <a:latin typeface="Shadows Into Light"/>
                <a:ea typeface="Shadows Into Light"/>
                <a:cs typeface="Shadows Into Light"/>
                <a:sym typeface="Shadows Into Light"/>
              </a:rPr>
              <a:t>Loudness/distractions at meeting (1 strike for each offense after the third warning)</a:t>
            </a:r>
          </a:p>
          <a:p>
            <a:r>
              <a:t/>
            </a:r>
          </a:p>
          <a:p>
            <a:pPr rtl="0" lvl="0">
              <a:lnSpc>
                <a:spcPct val="115000"/>
              </a:lnSpc>
              <a:spcBef>
                <a:spcPts val="0"/>
              </a:spcBef>
              <a:buClr>
                <a:schemeClr val="dk1"/>
              </a:buClr>
              <a:buSzPct val="91666"/>
              <a:buFont typeface="Arial"/>
              <a:buNone/>
            </a:pPr>
            <a:r>
              <a:rPr b="1" sz="1200" lang="en">
                <a:latin typeface="Shadows Into Light"/>
                <a:ea typeface="Shadows Into Light"/>
                <a:cs typeface="Shadows Into Light"/>
                <a:sym typeface="Shadows Into Light"/>
              </a:rPr>
              <a:t>All Strikes must be reported to </a:t>
            </a:r>
          </a:p>
          <a:p>
            <a:pPr rtl="0" lvl="2" indent="-304800" marL="1371600">
              <a:lnSpc>
                <a:spcPct val="115000"/>
              </a:lnSpc>
              <a:spcBef>
                <a:spcPts val="0"/>
              </a:spcBef>
              <a:buClr>
                <a:srgbClr val="0000FF"/>
              </a:buClr>
              <a:buSzPct val="100000"/>
              <a:buFont typeface="Wingdings"/>
              <a:buChar char="§"/>
            </a:pPr>
            <a:r>
              <a:rPr u="sng" b="1" sz="1200" lang="en">
                <a:solidFill>
                  <a:srgbClr val="0000FF"/>
                </a:solidFill>
                <a:latin typeface="Shadows Into Light"/>
                <a:ea typeface="Shadows Into Light"/>
                <a:cs typeface="Shadows Into Light"/>
                <a:sym typeface="Shadows Into Light"/>
              </a:rPr>
              <a:t>https://docs.google.com/forms/d/15hDRID6nJxN9ZJtRVadMY7qkQ0o_6vnExG2bfXD4Kw8/viewform</a:t>
            </a:r>
          </a:p>
          <a:p>
            <a:r>
              <a:t/>
            </a:r>
          </a:p>
          <a:p>
            <a:r>
              <a:t/>
            </a:r>
          </a:p>
          <a:p>
            <a:r>
              <a:t/>
            </a:r>
          </a:p>
        </p:txBody>
      </p:sp>
      <p:pic>
        <p:nvPicPr>
          <p:cNvPr id="750" name="Shape 750"/>
          <p:cNvPicPr preferRelativeResize="0"/>
          <p:nvPr/>
        </p:nvPicPr>
        <p:blipFill>
          <a:blip r:embed="rId3"/>
          <a:stretch>
            <a:fillRect/>
          </a:stretch>
        </p:blipFill>
        <p:spPr>
          <a:xfrm>
            <a:off y="3456775" x="457200"/>
            <a:ext cy="1435900" cx="1590349"/>
          </a:xfrm>
          <a:prstGeom prst="rect">
            <a:avLst/>
          </a:prstGeom>
        </p:spPr>
      </p:pic>
      <p:sp>
        <p:nvSpPr>
          <p:cNvPr id="751" name="Shape 751"/>
          <p:cNvSpPr/>
          <p:nvPr/>
        </p:nvSpPr>
        <p:spPr>
          <a:xfrm>
            <a:off y="4260750" x="1507700"/>
            <a:ext cy="410100" cx="954599"/>
          </a:xfrm>
          <a:prstGeom prst="leftArrow">
            <a:avLst>
              <a:gd fmla="val 50000" name="adj1"/>
              <a:gd fmla="val 50000" name="adj2"/>
            </a:avLst>
          </a:prstGeom>
          <a:solidFill>
            <a:srgbClr val="FF0000"/>
          </a:solidFill>
          <a:ln w="19050" cap="flat">
            <a:solidFill>
              <a:srgbClr val="FF0000"/>
            </a:solidFill>
            <a:prstDash val="solid"/>
            <a:round/>
            <a:headEnd w="med" len="med" type="none"/>
            <a:tailEnd w="med" len="med" type="none"/>
          </a:ln>
        </p:spPr>
        <p:txBody>
          <a:bodyPr bIns="91425" rIns="91425" lIns="91425" tIns="91425" anchor="ctr" anchorCtr="0">
            <a:noAutofit/>
          </a:bodyPr>
          <a:lstStyle/>
          <a:p/>
        </p:txBody>
      </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55" name="Shape 755"/>
        <p:cNvGrpSpPr/>
        <p:nvPr/>
      </p:nvGrpSpPr>
      <p:grpSpPr>
        <a:xfrm>
          <a:off y="0" x="0"/>
          <a:ext cy="0" cx="0"/>
          <a:chOff y="0" x="0"/>
          <a:chExt cy="0" cx="0"/>
        </a:xfrm>
      </p:grpSpPr>
      <p:sp>
        <p:nvSpPr>
          <p:cNvPr id="756" name="Shape 756"/>
          <p:cNvSpPr txBox="1"/>
          <p:nvPr>
            <p:ph type="title"/>
          </p:nvPr>
        </p:nvSpPr>
        <p:spPr>
          <a:xfrm>
            <a:off y="161903" x="33585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Strikes Make-Ups</a:t>
            </a:r>
          </a:p>
        </p:txBody>
      </p:sp>
      <p:sp>
        <p:nvSpPr>
          <p:cNvPr id="757" name="Shape 75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lnSpc>
                <a:spcPct val="115000"/>
              </a:lnSpc>
              <a:spcBef>
                <a:spcPts val="0"/>
              </a:spcBef>
              <a:buClr>
                <a:schemeClr val="dk1"/>
              </a:buClr>
              <a:buSzPct val="91666"/>
              <a:buFont typeface="Arial"/>
              <a:buNone/>
            </a:pPr>
            <a:r>
              <a:rPr u="sng" b="1" sz="1200" lang="en">
                <a:latin typeface="Shadows Into Light"/>
                <a:ea typeface="Shadows Into Light"/>
                <a:cs typeface="Shadows Into Light"/>
                <a:sym typeface="Shadows Into Light"/>
              </a:rPr>
              <a:t>Strike make-ups</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Paying the Sergeant-at-Arms $2 will remove a letter/pin strike.</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There are two options for making up strikes for Actives:</a:t>
            </a:r>
          </a:p>
          <a:p>
            <a:pPr rtl="0" lvl="1" indent="-304800" marL="914400">
              <a:lnSpc>
                <a:spcPct val="115000"/>
              </a:lnSpc>
              <a:spcBef>
                <a:spcPts val="0"/>
              </a:spcBef>
              <a:buClr>
                <a:schemeClr val="dk1"/>
              </a:buClr>
              <a:buSzPct val="100000"/>
              <a:buFont typeface="Shadows Into Light"/>
              <a:buAutoNum type="alphaLcPeriod"/>
            </a:pPr>
            <a:r>
              <a:rPr sz="1200" lang="en">
                <a:latin typeface="Shadows Into Light"/>
                <a:ea typeface="Shadows Into Light"/>
                <a:cs typeface="Shadows Into Light"/>
                <a:sym typeface="Shadows Into Light"/>
              </a:rPr>
              <a:t>LFS: 1 chair/workshop + 1 friendship event + 1 hour of service</a:t>
            </a:r>
          </a:p>
          <a:p>
            <a:pPr rtl="0" lvl="1" indent="-304800" marL="914400">
              <a:buClr>
                <a:schemeClr val="dk1"/>
              </a:buClr>
              <a:buSzPct val="100000"/>
              <a:buFont typeface="Shadows Into Light"/>
              <a:buAutoNum type="alphaLcPeriod"/>
            </a:pPr>
            <a:r>
              <a:rPr sz="1200" lang="en">
                <a:latin typeface="Shadows Into Light"/>
                <a:ea typeface="Shadows Into Light"/>
                <a:cs typeface="Shadows Into Light"/>
                <a:sym typeface="Shadows Into Light"/>
              </a:rPr>
              <a:t> 3 hours of service</a:t>
            </a:r>
          </a:p>
          <a:p>
            <a:pPr rtl="0" lvl="0">
              <a:buClr>
                <a:schemeClr val="dk1"/>
              </a:buClr>
              <a:buSzPct val="91666"/>
              <a:buFont typeface="Arial"/>
              <a:buNone/>
            </a:pPr>
            <a:r>
              <a:rPr sz="1200" lang="en">
                <a:latin typeface="Shadows Into Light"/>
                <a:ea typeface="Shadows Into Light"/>
                <a:cs typeface="Shadows Into Light"/>
                <a:sym typeface="Shadows Into Light"/>
              </a:rPr>
              <a:t>·</a:t>
            </a:r>
          </a:p>
          <a:p>
            <a:pPr rtl="0" lvl="0">
              <a:buClr>
                <a:schemeClr val="dk1"/>
              </a:buClr>
              <a:buSzPct val="91666"/>
              <a:buFont typeface="Arial"/>
              <a:buNone/>
            </a:pPr>
            <a:r>
              <a:rPr u="sng" b="1" sz="1200" lang="en">
                <a:latin typeface="Shadows Into Light"/>
                <a:ea typeface="Shadows Into Light"/>
                <a:cs typeface="Shadows Into Light"/>
                <a:sym typeface="Shadows Into Light"/>
              </a:rPr>
              <a:t>In order to receive strike make-up, you must:</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Notify SAA prior to beginning that you are completing strike make-up.</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Comment on event page, stating that you are applying those event credits towards strike make-up instead.</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Not receive normal event credit towards requirements for these events. </a:t>
            </a:r>
          </a:p>
          <a:p>
            <a:r>
              <a:t/>
            </a:r>
          </a:p>
          <a:p>
            <a:r>
              <a:t/>
            </a:r>
          </a:p>
          <a:p>
            <a:r>
              <a:t/>
            </a:r>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61" name="Shape 761"/>
        <p:cNvGrpSpPr/>
        <p:nvPr/>
      </p:nvGrpSpPr>
      <p:grpSpPr>
        <a:xfrm>
          <a:off y="0" x="0"/>
          <a:ext cy="0" cx="0"/>
          <a:chOff y="0" x="0"/>
          <a:chExt cy="0" cx="0"/>
        </a:xfrm>
      </p:grpSpPr>
      <p:sp>
        <p:nvSpPr>
          <p:cNvPr id="762" name="Shape 762"/>
          <p:cNvSpPr txBox="1"/>
          <p:nvPr>
            <p:ph type="title"/>
          </p:nvPr>
        </p:nvSpPr>
        <p:spPr>
          <a:xfrm>
            <a:off y="140278" x="45720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Pins</a:t>
            </a:r>
          </a:p>
        </p:txBody>
      </p:sp>
      <p:sp>
        <p:nvSpPr>
          <p:cNvPr id="763" name="Shape 76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lnSpc>
                <a:spcPct val="115000"/>
              </a:lnSpc>
              <a:spcBef>
                <a:spcPts val="0"/>
              </a:spcBef>
              <a:buClr>
                <a:schemeClr val="dk1"/>
              </a:buClr>
              <a:buSzPct val="91666"/>
              <a:buFont typeface="Arial"/>
              <a:buNone/>
            </a:pPr>
            <a:r>
              <a:rPr sz="1200" lang="en">
                <a:latin typeface="Shadows Into Light"/>
                <a:ea typeface="Shadows Into Light"/>
                <a:cs typeface="Shadows Into Light"/>
                <a:sym typeface="Shadows Into Light"/>
              </a:rPr>
              <a:t>Pin: worn by APO brothers and pledges.</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Must be visible</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Must be worn on clothing, on collar or collar area, on outer most layer</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Not worn on ear, hoodie string, bra strap, or fly</a:t>
            </a:r>
          </a:p>
          <a:p>
            <a:r>
              <a:t/>
            </a:r>
          </a:p>
          <a:p>
            <a:pPr rtl="0" lvl="0">
              <a:lnSpc>
                <a:spcPct val="115000"/>
              </a:lnSpc>
              <a:spcBef>
                <a:spcPts val="0"/>
              </a:spcBef>
              <a:buClr>
                <a:schemeClr val="dk1"/>
              </a:buClr>
              <a:buSzPct val="91666"/>
              <a:buFont typeface="Arial"/>
              <a:buNone/>
            </a:pPr>
            <a:r>
              <a:rPr b="1" sz="1200" lang="en">
                <a:latin typeface="Shadows Into Light"/>
                <a:ea typeface="Shadows Into Light"/>
                <a:cs typeface="Shadows Into Light"/>
                <a:sym typeface="Shadows Into Light"/>
              </a:rPr>
              <a:t>Actives</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Actives must wear their pin OR wear a shirt/sweater displaying the fraternity letters at all official APO events for the entirety of the event.</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Chair of event must note missing pins/letters in evaluation.</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Sergeant-at-Arms will be responsible for tracking.</a:t>
            </a:r>
          </a:p>
          <a:p>
            <a:r>
              <a:t/>
            </a:r>
          </a:p>
          <a:p>
            <a:pPr rtl="0" lvl="0">
              <a:lnSpc>
                <a:spcPct val="115000"/>
              </a:lnSpc>
              <a:spcBef>
                <a:spcPts val="0"/>
              </a:spcBef>
              <a:buClr>
                <a:schemeClr val="dk1"/>
              </a:buClr>
              <a:buSzPct val="91666"/>
              <a:buFont typeface="Arial"/>
              <a:buNone/>
            </a:pPr>
            <a:r>
              <a:rPr b="1" sz="1200" lang="en">
                <a:latin typeface="Shadows Into Light"/>
                <a:ea typeface="Shadows Into Light"/>
                <a:cs typeface="Shadows Into Light"/>
                <a:sym typeface="Shadows Into Light"/>
              </a:rPr>
              <a:t>Pledges</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Pledges must wear their pin at all times, except during the Three S's (shower, sports, sleep); however, the pin must be WITH the pledge at all times.</a:t>
            </a:r>
          </a:p>
          <a:p>
            <a:pPr rtl="0" lvl="0" indent="-228600" marL="457200">
              <a:lnSpc>
                <a:spcPct val="115000"/>
              </a:lnSpc>
              <a:spcBef>
                <a:spcPts val="0"/>
              </a:spcBef>
              <a:buNone/>
            </a:pPr>
            <a:r>
              <a:rPr sz="1200" lang="en">
                <a:latin typeface="Shadows Into Light"/>
                <a:ea typeface="Shadows Into Light"/>
                <a:cs typeface="Shadows Into Light"/>
                <a:sym typeface="Shadows Into Light"/>
              </a:rPr>
              <a:t>If at an event, chair must note in evaluation and notify Pledge Parent(s). Pledges will receive a half-strike if found without a pin.</a:t>
            </a:r>
          </a:p>
          <a:p>
            <a:pPr rtl="0" lvl="0">
              <a:lnSpc>
                <a:spcPct val="115000"/>
              </a:lnSpc>
              <a:spcBef>
                <a:spcPts val="0"/>
              </a:spcBef>
              <a:buClr>
                <a:srgbClr val="000000"/>
              </a:buClr>
              <a:buNone/>
            </a:pPr>
            <a:r>
              <a:rPr b="1" sz="1100" lang="en">
                <a:latin typeface="Shadows Into Light"/>
                <a:ea typeface="Shadows Into Light"/>
                <a:cs typeface="Shadows Into Light"/>
                <a:sym typeface="Shadows Into Light"/>
              </a:rPr>
              <a:t> </a:t>
            </a:r>
          </a:p>
          <a:p>
            <a:r>
              <a:t/>
            </a: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67" name="Shape 767"/>
        <p:cNvGrpSpPr/>
        <p:nvPr/>
      </p:nvGrpSpPr>
      <p:grpSpPr>
        <a:xfrm>
          <a:off y="0" x="0"/>
          <a:ext cy="0" cx="0"/>
          <a:chOff y="0" x="0"/>
          <a:chExt cy="0" cx="0"/>
        </a:xfrm>
      </p:grpSpPr>
      <p:sp>
        <p:nvSpPr>
          <p:cNvPr id="768" name="Shape 768"/>
          <p:cNvSpPr txBox="1"/>
          <p:nvPr>
            <p:ph type="title"/>
          </p:nvPr>
        </p:nvSpPr>
        <p:spPr>
          <a:xfrm>
            <a:off y="140278" x="45720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Pins</a:t>
            </a:r>
          </a:p>
        </p:txBody>
      </p:sp>
      <p:sp>
        <p:nvSpPr>
          <p:cNvPr id="769" name="Shape 769"/>
          <p:cNvSpPr txBox="1"/>
          <p:nvPr>
            <p:ph idx="1" type="body"/>
          </p:nvPr>
        </p:nvSpPr>
        <p:spPr>
          <a:xfrm>
            <a:off y="1200150" x="457200"/>
            <a:ext cy="3725699" cx="8229600"/>
          </a:xfrm>
          <a:prstGeom prst="rect">
            <a:avLst/>
          </a:prstGeom>
          <a:solidFill>
            <a:srgbClr val="FFFFFF"/>
          </a:solidFill>
        </p:spPr>
        <p:txBody>
          <a:bodyPr bIns="91425" rIns="91425" lIns="91425" tIns="91425" anchor="t" anchorCtr="0">
            <a:noAutofit/>
          </a:bodyPr>
          <a:lstStyle/>
          <a:p>
            <a:pPr rtl="0" lvl="0">
              <a:lnSpc>
                <a:spcPct val="115000"/>
              </a:lnSpc>
              <a:spcBef>
                <a:spcPts val="0"/>
              </a:spcBef>
              <a:buClr>
                <a:srgbClr val="000000"/>
              </a:buClr>
              <a:buNone/>
            </a:pPr>
            <a:r>
              <a:rPr b="1" sz="1200" lang="en">
                <a:latin typeface="Shadows Into Light"/>
                <a:ea typeface="Shadows Into Light"/>
                <a:cs typeface="Shadows Into Light"/>
                <a:sym typeface="Shadows Into Light"/>
              </a:rPr>
              <a:t>Pin Replacement</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Report Lost Pins to Sergeant-at-Arms immediately</a:t>
            </a:r>
          </a:p>
          <a:p>
            <a:pPr rtl="0" lvl="0" indent="-304800" marL="457200">
              <a:lnSpc>
                <a:spcPct val="115000"/>
              </a:lnSpc>
              <a:spcBef>
                <a:spcPts val="0"/>
              </a:spcBef>
              <a:buClr>
                <a:schemeClr val="dk1"/>
              </a:buClr>
              <a:buSzPct val="166666"/>
              <a:buFont typeface="Arial"/>
              <a:buChar char="•"/>
            </a:pPr>
            <a:r>
              <a:rPr u="sng" b="1" sz="1200" lang="en">
                <a:latin typeface="Shadows Into Light"/>
                <a:ea typeface="Shadows Into Light"/>
                <a:cs typeface="Shadows Into Light"/>
                <a:sym typeface="Shadows Into Light"/>
              </a:rPr>
              <a:t>All lost pins must be reported to</a:t>
            </a:r>
          </a:p>
          <a:p>
            <a:pPr rtl="0" lvl="1" indent="-304800" marL="914400">
              <a:lnSpc>
                <a:spcPct val="115000"/>
              </a:lnSpc>
              <a:spcBef>
                <a:spcPts val="0"/>
              </a:spcBef>
              <a:buClr>
                <a:srgbClr val="0000FF"/>
              </a:buClr>
              <a:buSzPct val="100000"/>
              <a:buFont typeface="Courier New"/>
              <a:buChar char="o"/>
            </a:pPr>
            <a:r>
              <a:rPr u="sng" b="1" sz="1200" lang="en">
                <a:solidFill>
                  <a:srgbClr val="0000FF"/>
                </a:solidFill>
                <a:latin typeface="Shadows Into Light"/>
                <a:ea typeface="Shadows Into Light"/>
                <a:cs typeface="Shadows Into Light"/>
                <a:sym typeface="Shadows Into Light"/>
                <a:hlinkClick r:id="rId3"/>
              </a:rPr>
              <a:t>https://docs.google.com/forms/d/1VadIGN4NbwgZXs_bfGj2O_-NJL0CnDGEq5SFJa4Pd5g/viewform</a:t>
            </a:r>
          </a:p>
          <a:p>
            <a:pPr rtl="0" lvl="0" indent="-304800" marL="457200">
              <a:lnSpc>
                <a:spcPct val="115000"/>
              </a:lnSpc>
              <a:spcBef>
                <a:spcPts val="0"/>
              </a:spcBef>
              <a:buClr>
                <a:schemeClr val="dk1"/>
              </a:buClr>
              <a:buSzPct val="166666"/>
              <a:buFont typeface="Arial"/>
              <a:buChar char="•"/>
            </a:pPr>
            <a:r>
              <a:rPr sz="1200" lang="en">
                <a:latin typeface="Shadows Into Light"/>
                <a:ea typeface="Shadows Into Light"/>
                <a:cs typeface="Shadows Into Light"/>
                <a:sym typeface="Shadows Into Light"/>
              </a:rPr>
              <a:t>The timestamp on the Google doc will be the time SAA will follow.</a:t>
            </a:r>
          </a:p>
          <a:p>
            <a:pPr rtl="0" lvl="1" indent="-304800" marL="914400">
              <a:lnSpc>
                <a:spcPct val="115000"/>
              </a:lnSpc>
              <a:spcBef>
                <a:spcPts val="0"/>
              </a:spcBef>
              <a:buClr>
                <a:schemeClr val="dk1"/>
              </a:buClr>
              <a:buSzPct val="100000"/>
              <a:buFont typeface="Courier New"/>
              <a:buChar char="o"/>
            </a:pPr>
            <a:r>
              <a:rPr sz="1200" lang="en">
                <a:latin typeface="Shadows Into Light"/>
                <a:ea typeface="Shadows Into Light"/>
                <a:cs typeface="Shadows Into Light"/>
                <a:sym typeface="Shadows Into Light"/>
              </a:rPr>
              <a:t>If the active reports to SAA that a pledge/active needs to be striked before the pledge/ active reports on the Google doc said person will be struck.</a:t>
            </a:r>
          </a:p>
          <a:p>
            <a:r>
              <a:t/>
            </a:r>
          </a:p>
          <a:p>
            <a:pPr algn="ctr" rtl="0" lvl="0" indent="0" marL="0">
              <a:lnSpc>
                <a:spcPct val="115000"/>
              </a:lnSpc>
              <a:spcBef>
                <a:spcPts val="0"/>
              </a:spcBef>
              <a:buNone/>
            </a:pPr>
            <a:r>
              <a:rPr u="sng" b="1" sz="1200" lang="en">
                <a:latin typeface="Shadows Into Light"/>
                <a:ea typeface="Shadows Into Light"/>
                <a:cs typeface="Shadows Into Light"/>
                <a:sym typeface="Shadows Into Light"/>
              </a:rPr>
              <a:t>Pins may be purchased for $5 from the Sergeant-at-Arms.</a:t>
            </a:r>
          </a:p>
          <a:p>
            <a:r>
              <a:t/>
            </a:r>
          </a:p>
          <a:p>
            <a:r>
              <a:t/>
            </a:r>
          </a:p>
          <a:p>
            <a:r>
              <a:t/>
            </a:r>
          </a:p>
        </p:txBody>
      </p:sp>
      <p:pic>
        <p:nvPicPr>
          <p:cNvPr id="770" name="Shape 770"/>
          <p:cNvPicPr preferRelativeResize="0"/>
          <p:nvPr/>
        </p:nvPicPr>
        <p:blipFill>
          <a:blip r:embed="rId4"/>
          <a:stretch>
            <a:fillRect/>
          </a:stretch>
        </p:blipFill>
        <p:spPr>
          <a:xfrm>
            <a:off y="3209350" x="457200"/>
            <a:ext cy="1603925" cx="2058200"/>
          </a:xfrm>
          <a:prstGeom prst="rect">
            <a:avLst/>
          </a:prstGeom>
        </p:spPr>
      </p:pic>
      <p:sp>
        <p:nvSpPr>
          <p:cNvPr id="771" name="Shape 771"/>
          <p:cNvSpPr/>
          <p:nvPr/>
        </p:nvSpPr>
        <p:spPr>
          <a:xfrm>
            <a:off y="3895600" x="1904575"/>
            <a:ext cy="410100" cx="954599"/>
          </a:xfrm>
          <a:prstGeom prst="leftArrow">
            <a:avLst>
              <a:gd fmla="val 50000" name="adj1"/>
              <a:gd fmla="val 50000" name="adj2"/>
            </a:avLst>
          </a:prstGeom>
          <a:solidFill>
            <a:srgbClr val="FF0000"/>
          </a:solidFill>
          <a:ln w="19050" cap="flat">
            <a:solidFill>
              <a:srgbClr val="FF0000"/>
            </a:solidFill>
            <a:prstDash val="solid"/>
            <a:round/>
            <a:headEnd w="med" len="med" type="none"/>
            <a:tailEnd w="med" len="med" type="none"/>
          </a:ln>
        </p:spPr>
        <p:txBody>
          <a:bodyPr bIns="91425" rIns="91425" lIns="91425" tIns="91425" anchor="ctr" anchorCtr="0">
            <a:noAutofit/>
          </a:bodyPr>
          <a:lstStyle/>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75" name="Shape 775"/>
        <p:cNvGrpSpPr/>
        <p:nvPr/>
      </p:nvGrpSpPr>
      <p:grpSpPr>
        <a:xfrm>
          <a:off y="0" x="0"/>
          <a:ext cy="0" cx="0"/>
          <a:chOff y="0" x="0"/>
          <a:chExt cy="0" cx="0"/>
        </a:xfrm>
      </p:grpSpPr>
      <p:sp>
        <p:nvSpPr>
          <p:cNvPr id="776" name="Shape 776"/>
          <p:cNvSpPr txBox="1"/>
          <p:nvPr>
            <p:ph type="title"/>
          </p:nvPr>
        </p:nvSpPr>
        <p:spPr>
          <a:xfrm>
            <a:off y="140278" x="457200"/>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Card Strike Policy</a:t>
            </a:r>
          </a:p>
        </p:txBody>
      </p:sp>
      <p:sp>
        <p:nvSpPr>
          <p:cNvPr id="777" name="Shape 77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04800" marL="457200">
              <a:buClr>
                <a:schemeClr val="dk1"/>
              </a:buClr>
              <a:buSzPct val="166666"/>
              <a:buFont typeface="Arial"/>
              <a:buChar char="•"/>
            </a:pPr>
            <a:r>
              <a:rPr b="1" sz="1200" lang="en" i="1">
                <a:latin typeface="Shadows Into Light"/>
                <a:ea typeface="Shadows Into Light"/>
                <a:cs typeface="Shadows Into Light"/>
                <a:sym typeface="Shadows Into Light"/>
              </a:rPr>
              <a:t>
</a:t>
            </a:r>
            <a:r>
              <a:rPr sz="1200" lang="en">
                <a:latin typeface="Shadows Into Light"/>
                <a:ea typeface="Shadows Into Light"/>
                <a:cs typeface="Shadows Into Light"/>
                <a:sym typeface="Shadows Into Light"/>
              </a:rPr>
              <a:t>Instead of the poop list and the kiss list that has been the staple of the keeping order in the meeting, we are moving to the card strike policy due the distraction that the list creates.</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All actives and pledges will be subject to this procedure</a:t>
            </a:r>
          </a:p>
          <a:p>
            <a:pPr rtl="0" lvl="1" indent="-304800" marL="914400">
              <a:buClr>
                <a:schemeClr val="dk1"/>
              </a:buClr>
              <a:buSzPct val="100000"/>
              <a:buFont typeface="Courier New"/>
              <a:buChar char="o"/>
            </a:pPr>
            <a:r>
              <a:rPr sz="1200" lang="en">
                <a:latin typeface="Shadows Into Light"/>
                <a:ea typeface="Shadows Into Light"/>
                <a:cs typeface="Shadows Into Light"/>
                <a:sym typeface="Shadows Into Light"/>
              </a:rPr>
              <a:t>1</a:t>
            </a:r>
            <a:r>
              <a:rPr baseline="30000" sz="1200" lang="en">
                <a:latin typeface="Shadows Into Light"/>
                <a:ea typeface="Shadows Into Light"/>
                <a:cs typeface="Shadows Into Light"/>
                <a:sym typeface="Shadows Into Light"/>
              </a:rPr>
              <a:t>st</a:t>
            </a:r>
            <a:r>
              <a:rPr sz="1200" lang="en">
                <a:latin typeface="Shadows Into Light"/>
                <a:ea typeface="Shadows Into Light"/>
                <a:cs typeface="Shadows Into Light"/>
                <a:sym typeface="Shadows Into Light"/>
              </a:rPr>
              <a:t> offense = Yellow Card</a:t>
            </a:r>
          </a:p>
          <a:p>
            <a:pPr rtl="0" lvl="1" indent="-304800" marL="914400">
              <a:buClr>
                <a:schemeClr val="dk1"/>
              </a:buClr>
              <a:buSzPct val="100000"/>
              <a:buFont typeface="Courier New"/>
              <a:buChar char="o"/>
            </a:pPr>
            <a:r>
              <a:rPr sz="1200" lang="en">
                <a:latin typeface="Shadows Into Light"/>
                <a:ea typeface="Shadows Into Light"/>
                <a:cs typeface="Shadows Into Light"/>
                <a:sym typeface="Shadows Into Light"/>
              </a:rPr>
              <a:t>2</a:t>
            </a:r>
            <a:r>
              <a:rPr baseline="30000" sz="1200" lang="en">
                <a:latin typeface="Shadows Into Light"/>
                <a:ea typeface="Shadows Into Light"/>
                <a:cs typeface="Shadows Into Light"/>
                <a:sym typeface="Shadows Into Light"/>
              </a:rPr>
              <a:t>nd</a:t>
            </a:r>
            <a:r>
              <a:rPr sz="1200" lang="en">
                <a:latin typeface="Shadows Into Light"/>
                <a:ea typeface="Shadows Into Light"/>
                <a:cs typeface="Shadows Into Light"/>
                <a:sym typeface="Shadows Into Light"/>
              </a:rPr>
              <a:t> offense = Orange Card</a:t>
            </a:r>
          </a:p>
          <a:p>
            <a:pPr rtl="0" lvl="1" indent="-304800" marL="914400">
              <a:buClr>
                <a:schemeClr val="dk1"/>
              </a:buClr>
              <a:buSzPct val="100000"/>
              <a:buFont typeface="Courier New"/>
              <a:buChar char="o"/>
            </a:pPr>
            <a:r>
              <a:rPr sz="1200" lang="en">
                <a:latin typeface="Shadows Into Light"/>
                <a:ea typeface="Shadows Into Light"/>
                <a:cs typeface="Shadows Into Light"/>
                <a:sym typeface="Shadows Into Light"/>
              </a:rPr>
              <a:t> 3</a:t>
            </a:r>
            <a:r>
              <a:rPr baseline="30000" sz="1200" lang="en">
                <a:latin typeface="Shadows Into Light"/>
                <a:ea typeface="Shadows Into Light"/>
                <a:cs typeface="Shadows Into Light"/>
                <a:sym typeface="Shadows Into Light"/>
              </a:rPr>
              <a:t>rd</a:t>
            </a:r>
            <a:r>
              <a:rPr sz="1200" lang="en">
                <a:latin typeface="Shadows Into Light"/>
                <a:ea typeface="Shadows Into Light"/>
                <a:cs typeface="Shadows Into Light"/>
                <a:sym typeface="Shadows Into Light"/>
              </a:rPr>
              <a:t> offense = </a:t>
            </a:r>
            <a:r>
              <a:rPr u="sng" b="1" sz="1200" lang="en">
                <a:latin typeface="Shadows Into Light"/>
                <a:ea typeface="Shadows Into Light"/>
                <a:cs typeface="Shadows Into Light"/>
                <a:sym typeface="Shadows Into Light"/>
              </a:rPr>
              <a:t>Red Card and 1 Strike</a:t>
            </a:r>
          </a:p>
          <a:p>
            <a:r>
              <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Due to ongoing problem that the same people are the ones continually disrupting meeting, we will be enforcing this policy</a:t>
            </a:r>
          </a:p>
          <a:p>
            <a:pPr rtl="0" lvl="1" indent="-304800" marL="914400">
              <a:buClr>
                <a:schemeClr val="dk1"/>
              </a:buClr>
              <a:buSzPct val="100000"/>
              <a:buFont typeface="Courier New"/>
              <a:buChar char="o"/>
            </a:pPr>
            <a:r>
              <a:rPr u="sng" b="1" sz="1200" lang="en">
                <a:latin typeface="Shadows Into Light"/>
                <a:ea typeface="Shadows Into Light"/>
                <a:cs typeface="Shadows Into Light"/>
                <a:sym typeface="Shadows Into Light"/>
              </a:rPr>
              <a:t>6 Yellow Card in a Quarter Term = 1 Strike</a:t>
            </a:r>
          </a:p>
          <a:p>
            <a:pPr rtl="0" lvl="1" indent="-304800" marL="914400">
              <a:buClr>
                <a:schemeClr val="dk1"/>
              </a:buClr>
              <a:buSzPct val="100000"/>
              <a:buFont typeface="Courier New"/>
              <a:buChar char="o"/>
            </a:pPr>
            <a:r>
              <a:rPr u="sng" b="1" sz="1200" lang="en">
                <a:latin typeface="Shadows Into Light"/>
                <a:ea typeface="Shadows Into Light"/>
                <a:cs typeface="Shadows Into Light"/>
                <a:sym typeface="Shadows Into Light"/>
              </a:rPr>
              <a:t>3 Orange Card in a Quarter Term = 1 Strike</a:t>
            </a:r>
          </a:p>
          <a:p>
            <a:pPr rtl="0" lvl="1" indent="-304800" marL="914400">
              <a:buClr>
                <a:schemeClr val="dk1"/>
              </a:buClr>
              <a:buSzPct val="100000"/>
              <a:buFont typeface="Courier New"/>
              <a:buChar char="o"/>
            </a:pPr>
            <a:r>
              <a:rPr sz="1200" lang="en">
                <a:latin typeface="Shadows Into Light"/>
                <a:ea typeface="Shadows Into Light"/>
                <a:cs typeface="Shadows Into Light"/>
                <a:sym typeface="Shadows Into Light"/>
              </a:rPr>
              <a:t>Red Cards will not carry over.</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Other combinations will not receive a strike like 2 Orange and 1 Yellow, etc.</a:t>
            </a:r>
          </a:p>
          <a:p>
            <a:pPr rtl="0" lvl="0" indent="-304800" marL="457200">
              <a:buClr>
                <a:schemeClr val="dk1"/>
              </a:buClr>
              <a:buSzPct val="166666"/>
              <a:buFont typeface="Arial"/>
              <a:buChar char="•"/>
            </a:pPr>
            <a:r>
              <a:rPr sz="1200" lang="en">
                <a:latin typeface="Shadows Into Light"/>
                <a:ea typeface="Shadows Into Light"/>
                <a:cs typeface="Shadows Into Light"/>
                <a:sym typeface="Shadows Into Light"/>
              </a:rPr>
              <a:t>Exceptions will be given out through the meeting for specific instances that members may engage in conversation</a:t>
            </a:r>
          </a:p>
          <a:p>
            <a:pPr rtl="0" lvl="1" indent="-304800" marL="914400">
              <a:buClr>
                <a:schemeClr val="dk1"/>
              </a:buClr>
              <a:buSzPct val="100000"/>
              <a:buFont typeface="Courier New"/>
              <a:buChar char="o"/>
            </a:pPr>
            <a:r>
              <a:rPr sz="1200" lang="en">
                <a:latin typeface="Shadows Into Light"/>
                <a:ea typeface="Shadows Into Light"/>
                <a:cs typeface="Shadows Into Light"/>
                <a:sym typeface="Shadows Into Light"/>
              </a:rPr>
              <a:t>During a game</a:t>
            </a:r>
          </a:p>
          <a:p>
            <a:pPr rtl="0" lvl="1" indent="-304800" marL="914400">
              <a:buClr>
                <a:schemeClr val="dk1"/>
              </a:buClr>
              <a:buSzPct val="100000"/>
              <a:buFont typeface="Courier New"/>
              <a:buChar char="o"/>
            </a:pPr>
            <a:r>
              <a:rPr sz="1200" lang="en">
                <a:latin typeface="Shadows Into Light"/>
                <a:ea typeface="Shadows Into Light"/>
                <a:cs typeface="Shadows Into Light"/>
                <a:sym typeface="Shadows Into Light"/>
              </a:rPr>
              <a:t>A change in the amendment, etc. that needs discussion</a:t>
            </a:r>
          </a:p>
          <a:p>
            <a:pPr rtl="0" lvl="1" indent="-304800" marL="914400">
              <a:buClr>
                <a:schemeClr val="dk1"/>
              </a:buClr>
              <a:buSzPct val="100000"/>
              <a:buFont typeface="Courier New"/>
              <a:buChar char="o"/>
            </a:pPr>
            <a:r>
              <a:rPr sz="1200" lang="en">
                <a:latin typeface="Shadows Into Light"/>
                <a:ea typeface="Shadows Into Light"/>
                <a:cs typeface="Shadows Into Light"/>
                <a:sym typeface="Shadows Into Light"/>
              </a:rPr>
              <a:t>Other instances at SAA discretion</a:t>
            </a:r>
          </a:p>
          <a:p>
            <a:r>
              <a:t/>
            </a: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81" name="Shape 781"/>
        <p:cNvGrpSpPr/>
        <p:nvPr/>
      </p:nvGrpSpPr>
      <p:grpSpPr>
        <a:xfrm>
          <a:off y="0" x="0"/>
          <a:ext cy="0" cx="0"/>
          <a:chOff y="0" x="0"/>
          <a:chExt cy="0" cx="0"/>
        </a:xfrm>
      </p:grpSpPr>
      <p:sp>
        <p:nvSpPr>
          <p:cNvPr id="782" name="Shape 782"/>
          <p:cNvSpPr txBox="1"/>
          <p:nvPr>
            <p:ph type="title"/>
          </p:nvPr>
        </p:nvSpPr>
        <p:spPr>
          <a:xfrm>
            <a:off y="156153" x="409575"/>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ABEA...</a:t>
            </a:r>
          </a:p>
        </p:txBody>
      </p:sp>
      <p:sp>
        <p:nvSpPr>
          <p:cNvPr id="783" name="Shape 783"/>
          <p:cNvSpPr txBox="1"/>
          <p:nvPr>
            <p:ph idx="1" type="body"/>
          </p:nvPr>
        </p:nvSpPr>
        <p:spPr>
          <a:xfrm>
            <a:off y="1509700" x="-185750"/>
            <a:ext cy="3002700" cx="9190800"/>
          </a:xfrm>
          <a:prstGeom prst="rect">
            <a:avLst/>
          </a:prstGeom>
        </p:spPr>
        <p:txBody>
          <a:bodyPr bIns="91425" rIns="91425" lIns="91425" tIns="91425" anchor="t" anchorCtr="0">
            <a:noAutofit/>
          </a:bodyPr>
          <a:lstStyle/>
          <a:p>
            <a:pPr rtl="0" lvl="1" indent="-342900" marL="914400">
              <a:buClr>
                <a:schemeClr val="dk1"/>
              </a:buClr>
              <a:buSzPct val="100000"/>
              <a:buFont typeface="Courier New"/>
              <a:buChar char="o"/>
            </a:pPr>
            <a:r>
              <a:rPr b="1" sz="1800" lang="en" i="1">
                <a:latin typeface="Shadows Into Light"/>
                <a:ea typeface="Shadows Into Light"/>
                <a:cs typeface="Shadows Into Light"/>
                <a:sym typeface="Shadows Into Light"/>
              </a:rPr>
              <a:t>Started by Our Namesake Yuna Choi </a:t>
            </a:r>
          </a:p>
          <a:p>
            <a:r>
              <a:t/>
            </a:r>
          </a:p>
          <a:p>
            <a:pPr rtl="0" lvl="1" indent="-342900" marL="914400">
              <a:buClr>
                <a:schemeClr val="dk1"/>
              </a:buClr>
              <a:buSzPct val="100000"/>
              <a:buFont typeface="Courier New"/>
              <a:buChar char="o"/>
            </a:pPr>
            <a:r>
              <a:rPr b="1" sz="1800" lang="en" i="1">
                <a:latin typeface="Shadows Into Light"/>
                <a:ea typeface="Shadows Into Light"/>
                <a:cs typeface="Shadows Into Light"/>
                <a:sym typeface="Shadows Into Light"/>
              </a:rPr>
              <a:t>Stands for America’s Best Evaluation Award</a:t>
            </a:r>
          </a:p>
          <a:p>
            <a:r>
              <a:t/>
            </a:r>
          </a:p>
          <a:p>
            <a:pPr rtl="0" lvl="1" indent="-342900" marL="914400">
              <a:buClr>
                <a:schemeClr val="dk1"/>
              </a:buClr>
              <a:buSzPct val="100000"/>
              <a:buFont typeface="Courier New"/>
              <a:buChar char="o"/>
            </a:pPr>
            <a:r>
              <a:rPr b="1" sz="1800" lang="en" i="1">
                <a:latin typeface="Shadows Into Light"/>
                <a:ea typeface="Shadows Into Light"/>
                <a:cs typeface="Shadows Into Light"/>
                <a:sym typeface="Shadows Into Light"/>
              </a:rPr>
              <a:t>This prestigious award goes to the Person who did the best evaluation obviously</a:t>
            </a:r>
          </a:p>
          <a:p>
            <a:r>
              <a:t/>
            </a:r>
          </a:p>
          <a:p>
            <a:pPr rtl="0" lvl="1" indent="-342900" marL="914400">
              <a:buClr>
                <a:schemeClr val="dk1"/>
              </a:buClr>
              <a:buSzPct val="100000"/>
              <a:buFont typeface="Courier New"/>
              <a:buChar char="o"/>
            </a:pPr>
            <a:r>
              <a:rPr b="1" sz="1800" lang="en" i="1">
                <a:latin typeface="Shadows Into Light"/>
                <a:ea typeface="Shadows Into Light"/>
                <a:cs typeface="Shadows Into Light"/>
                <a:sym typeface="Shadows Into Light"/>
              </a:rPr>
              <a:t>This week, It goes to….</a:t>
            </a:r>
          </a:p>
          <a:p>
            <a:r>
              <a:t/>
            </a:r>
          </a:p>
        </p:txBody>
      </p:sp>
      <p:pic>
        <p:nvPicPr>
          <p:cNvPr id="784" name="Shape 784"/>
          <p:cNvPicPr preferRelativeResize="0"/>
          <p:nvPr/>
        </p:nvPicPr>
        <p:blipFill>
          <a:blip r:embed="rId3"/>
          <a:stretch>
            <a:fillRect/>
          </a:stretch>
        </p:blipFill>
        <p:spPr>
          <a:xfrm>
            <a:off y="243875" x="5409400"/>
            <a:ext cy="2259625" cx="3410750"/>
          </a:xfrm>
          <a:prstGeom prst="rect">
            <a:avLst/>
          </a:prstGeom>
        </p:spPr>
      </p:pic>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88" name="Shape 788"/>
        <p:cNvGrpSpPr/>
        <p:nvPr/>
      </p:nvGrpSpPr>
      <p:grpSpPr>
        <a:xfrm>
          <a:off y="0" x="0"/>
          <a:ext cy="0" cx="0"/>
          <a:chOff y="0" x="0"/>
          <a:chExt cy="0" cx="0"/>
        </a:xfrm>
      </p:grpSpPr>
      <p:sp>
        <p:nvSpPr>
          <p:cNvPr id="789" name="Shape 789"/>
          <p:cNvSpPr txBox="1"/>
          <p:nvPr>
            <p:ph type="title"/>
          </p:nvPr>
        </p:nvSpPr>
        <p:spPr>
          <a:xfrm>
            <a:off y="156153" x="409575"/>
            <a:ext cy="857400" cx="8229600"/>
          </a:xfrm>
          <a:prstGeom prst="rect">
            <a:avLst/>
          </a:prstGeom>
        </p:spPr>
        <p:txBody>
          <a:bodyPr bIns="91425" rIns="91425" lIns="91425" tIns="91425" anchor="ctr" anchorCtr="0">
            <a:noAutofit/>
          </a:bodyPr>
          <a:lstStyle/>
          <a:p>
            <a:pPr rtl="0" lvl="0">
              <a:buNone/>
            </a:pPr>
            <a:r>
              <a:rPr lang="en">
                <a:latin typeface="Shadows Into Light"/>
                <a:ea typeface="Shadows Into Light"/>
                <a:cs typeface="Shadows Into Light"/>
                <a:sym typeface="Shadows Into Light"/>
              </a:rPr>
              <a:t>Bryan Park!!</a:t>
            </a:r>
          </a:p>
        </p:txBody>
      </p:sp>
      <p:sp>
        <p:nvSpPr>
          <p:cNvPr id="790" name="Shape 790"/>
          <p:cNvSpPr txBox="1"/>
          <p:nvPr>
            <p:ph idx="1" type="body"/>
          </p:nvPr>
        </p:nvSpPr>
        <p:spPr>
          <a:xfrm>
            <a:off y="1200150" x="457200"/>
            <a:ext cy="3725699" cx="5960399"/>
          </a:xfrm>
          <a:prstGeom prst="rect">
            <a:avLst/>
          </a:prstGeom>
        </p:spPr>
        <p:txBody>
          <a:bodyPr bIns="91425" rIns="91425" lIns="91425" tIns="91425" anchor="t" anchorCtr="0">
            <a:noAutofit/>
          </a:bodyPr>
          <a:lstStyle/>
          <a:p>
            <a:pPr rtl="0" lvl="0">
              <a:buNone/>
            </a:pPr>
            <a:r>
              <a:rPr b="1" sz="900" lang="en">
                <a:solidFill>
                  <a:srgbClr val="0000FF"/>
                </a:solidFill>
                <a:latin typeface="Shadows Into Light"/>
                <a:ea typeface="Shadows Into Light"/>
                <a:cs typeface="Shadows Into Light"/>
                <a:sym typeface="Shadows Into Light"/>
              </a:rPr>
              <a:t>For this service event, us brothers' responsibilities were to help provide more of an active presence to wheelchair basketball as a sport. We definitely helped contribute to greater awareness of this game by how much we enjoyed playing as team players for the night. This wheelchair basketball was overall a really fun, and really active and enjoyable service event. Each of the attendees were divided into two teams, and worked with the fellow wheelchair players, who were really good. And each of us were really good at playing in our own respective ways. Throughout the service event, each of the attendees contributed actively into each game that we played, and certainly made each of the matches very exciting for their respective teams</a:t>
            </a:r>
            <a:r>
              <a:rPr sz="900" lang="en">
                <a:latin typeface="Shadows Into Light"/>
                <a:ea typeface="Shadows Into Light"/>
                <a:cs typeface="Shadows Into Light"/>
                <a:sym typeface="Shadows Into Light"/>
              </a:rPr>
              <a:t>. I</a:t>
            </a:r>
            <a:r>
              <a:rPr b="1" sz="900" lang="en">
                <a:solidFill>
                  <a:srgbClr val="00FF00"/>
                </a:solidFill>
                <a:latin typeface="Shadows Into Light"/>
                <a:ea typeface="Shadows Into Light"/>
                <a:cs typeface="Shadows Into Light"/>
                <a:sym typeface="Shadows Into Light"/>
              </a:rPr>
              <a:t> love Cindy's competitive edge to win. Cindy's team loved Cindy; they loved how she was really good at stealing the ball and making shots from time to time. I love Nathan and how well he shot the baskets when the ball was given to him, such as when he made two shots in a game. I definitely loved Jonathan Liu's determination and how his team relied on him. Jonathan played a huge role by always getting closer to the basket, which increased his chances of getting the shots in when his fellow team mates passed the ball to him, showing his readiness to help his team. His level of persistence in winning and his contributions to the game was very noteworthy, as he was really in-sync with the rest of his team players. I absolutely loved Sarah and how much she was also there for her team. always keeping the games very lively with her high energy</a:t>
            </a:r>
            <a:r>
              <a:rPr sz="900" lang="en">
                <a:latin typeface="Shadows Into Light"/>
                <a:ea typeface="Shadows Into Light"/>
                <a:cs typeface="Shadows Into Light"/>
                <a:sym typeface="Shadows Into Light"/>
              </a:rPr>
              <a:t>. </a:t>
            </a:r>
            <a:r>
              <a:rPr b="1" sz="900" lang="en">
                <a:solidFill>
                  <a:srgbClr val="FF0000"/>
                </a:solidFill>
                <a:latin typeface="Shadows Into Light"/>
                <a:ea typeface="Shadows Into Light"/>
                <a:cs typeface="Shadows Into Light"/>
                <a:sym typeface="Shadows Into Light"/>
              </a:rPr>
              <a:t>There were no weaknesses to the event, as we all loved playing with our peers, making sure that we understood what we needed to do and how well each of my attendees worked with their respective team players</a:t>
            </a:r>
            <a:r>
              <a:rPr u="sng" sz="900" lang="en">
                <a:latin typeface="Shadows Into Light"/>
                <a:ea typeface="Shadows Into Light"/>
                <a:cs typeface="Shadows Into Light"/>
                <a:sym typeface="Shadows Into Light"/>
              </a:rPr>
              <a:t>.</a:t>
            </a:r>
            <a:r>
              <a:rPr sz="900" lang="en">
                <a:latin typeface="Shadows Into Light"/>
                <a:ea typeface="Shadows Into Light"/>
                <a:cs typeface="Shadows Into Light"/>
                <a:sym typeface="Shadows Into Light"/>
              </a:rPr>
              <a:t> I appreciated how much each of my attendees consistently smiled and communicated as well as worked diligently with their team players. We all definitely enjoyed contributing as much as we could to the games with our keen eyes, strong awareness of what is going on, who has the ball, always in our ready positions at every second and every minute of the games, communicating with our team mates really well, and providing good sportsmanship. Our brothers were thoroughly very active and were really into waning to win, which really made the wheelchair game again more exciting to watch. They were really into it, which made this service event more enjoyable and more of a competitive game that was a lot of fun to be in. </a:t>
            </a:r>
            <a:r>
              <a:rPr b="1" sz="900" lang="en">
                <a:solidFill>
                  <a:srgbClr val="FF00FF"/>
                </a:solidFill>
                <a:latin typeface="Shadows Into Light"/>
                <a:ea typeface="Shadows Into Light"/>
                <a:cs typeface="Shadows Into Light"/>
                <a:sym typeface="Shadows Into Light"/>
              </a:rPr>
              <a:t>Overall, wheelchair basketball was a very fun and successful service event through our efforts, through showing our cooperation from how much we kept the games as competitive and lively as possible, and our eagerness to help our team make each and every winning shot count. This was a really good service event.</a:t>
            </a:r>
          </a:p>
          <a:p>
            <a:r>
              <a:t/>
            </a:r>
          </a:p>
        </p:txBody>
      </p:sp>
      <p:pic>
        <p:nvPicPr>
          <p:cNvPr id="791" name="Shape 791"/>
          <p:cNvPicPr preferRelativeResize="0"/>
          <p:nvPr/>
        </p:nvPicPr>
        <p:blipFill>
          <a:blip r:embed="rId3"/>
          <a:stretch>
            <a:fillRect/>
          </a:stretch>
        </p:blipFill>
        <p:spPr>
          <a:xfrm>
            <a:off y="1448600" x="6762375"/>
            <a:ext cy="3134299" cx="2089524"/>
          </a:xfrm>
          <a:prstGeom prst="rect">
            <a:avLst/>
          </a:prstGeom>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